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4"/>
    <p:sldMasterId id="2147483746" r:id="rId5"/>
  </p:sldMasterIdLst>
  <p:notesMasterIdLst>
    <p:notesMasterId r:id="rId23"/>
  </p:notesMasterIdLst>
  <p:handoutMasterIdLst>
    <p:handoutMasterId r:id="rId24"/>
  </p:handoutMasterIdLst>
  <p:sldIdLst>
    <p:sldId id="257" r:id="rId6"/>
    <p:sldId id="299" r:id="rId7"/>
    <p:sldId id="276" r:id="rId8"/>
    <p:sldId id="274" r:id="rId9"/>
    <p:sldId id="282" r:id="rId10"/>
    <p:sldId id="288" r:id="rId11"/>
    <p:sldId id="285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98" r:id="rId22"/>
  </p:sldIdLst>
  <p:sldSz cx="12192000" cy="6858000"/>
  <p:notesSz cx="6858000" cy="9144000"/>
  <p:embeddedFontLst>
    <p:embeddedFont>
      <p:font typeface="Cera PRO" panose="020B0604020202020204" charset="0"/>
      <p:regular r:id="rId25"/>
      <p:bold r:id="rId26"/>
      <p:italic r:id="rId27"/>
      <p:boldItalic r:id="rId28"/>
    </p:embeddedFont>
    <p:embeddedFont>
      <p:font typeface="Plus Jakarta Sans" panose="020B060402020202020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185B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DD6ABB-C6C6-6FA4-5345-170FA9009F80}" v="182" dt="2026-01-22T16:02:30.1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2.fntdata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1.fntdata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32" Type="http://schemas.openxmlformats.org/officeDocument/2006/relationships/font" Target="fonts/font8.fntdata"/><Relationship Id="rId37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jolijn Brouwer" userId="S::marjolijn.brouwer@nhlstenden.com::6c9e9358-fea1-4dcb-830a-a2d6e5819cb8" providerId="AD" clId="Web-{26DD6ABB-C6C6-6FA4-5345-170FA9009F80}"/>
    <pc:docChg chg="addSld delSld modSld sldOrd">
      <pc:chgData name="Marjolijn Brouwer" userId="S::marjolijn.brouwer@nhlstenden.com::6c9e9358-fea1-4dcb-830a-a2d6e5819cb8" providerId="AD" clId="Web-{26DD6ABB-C6C6-6FA4-5345-170FA9009F80}" dt="2026-01-22T16:02:28.070" v="112" actId="20577"/>
      <pc:docMkLst>
        <pc:docMk/>
      </pc:docMkLst>
      <pc:sldChg chg="delSp modSp">
        <pc:chgData name="Marjolijn Brouwer" userId="S::marjolijn.brouwer@nhlstenden.com::6c9e9358-fea1-4dcb-830a-a2d6e5819cb8" providerId="AD" clId="Web-{26DD6ABB-C6C6-6FA4-5345-170FA9009F80}" dt="2026-01-22T15:41:15.728" v="1"/>
        <pc:sldMkLst>
          <pc:docMk/>
          <pc:sldMk cId="2321568797" sldId="293"/>
        </pc:sldMkLst>
        <pc:spChg chg="del mod">
          <ac:chgData name="Marjolijn Brouwer" userId="S::marjolijn.brouwer@nhlstenden.com::6c9e9358-fea1-4dcb-830a-a2d6e5819cb8" providerId="AD" clId="Web-{26DD6ABB-C6C6-6FA4-5345-170FA9009F80}" dt="2026-01-22T15:41:15.728" v="1"/>
          <ac:spMkLst>
            <pc:docMk/>
            <pc:sldMk cId="2321568797" sldId="293"/>
            <ac:spMk id="3" creationId="{2EA0989D-280B-878F-2D10-1FB976497781}"/>
          </ac:spMkLst>
        </pc:spChg>
      </pc:sldChg>
      <pc:sldChg chg="modSp">
        <pc:chgData name="Marjolijn Brouwer" userId="S::marjolijn.brouwer@nhlstenden.com::6c9e9358-fea1-4dcb-830a-a2d6e5819cb8" providerId="AD" clId="Web-{26DD6ABB-C6C6-6FA4-5345-170FA9009F80}" dt="2026-01-22T16:02:28.070" v="112" actId="20577"/>
        <pc:sldMkLst>
          <pc:docMk/>
          <pc:sldMk cId="2343438579" sldId="297"/>
        </pc:sldMkLst>
        <pc:spChg chg="mod">
          <ac:chgData name="Marjolijn Brouwer" userId="S::marjolijn.brouwer@nhlstenden.com::6c9e9358-fea1-4dcb-830a-a2d6e5819cb8" providerId="AD" clId="Web-{26DD6ABB-C6C6-6FA4-5345-170FA9009F80}" dt="2026-01-22T16:02:28.070" v="112" actId="20577"/>
          <ac:spMkLst>
            <pc:docMk/>
            <pc:sldMk cId="2343438579" sldId="297"/>
            <ac:spMk id="3" creationId="{D5CA8F8F-B662-90F3-0D7D-4FDDA5DCEBCE}"/>
          </ac:spMkLst>
        </pc:spChg>
        <pc:spChg chg="mod">
          <ac:chgData name="Marjolijn Brouwer" userId="S::marjolijn.brouwer@nhlstenden.com::6c9e9358-fea1-4dcb-830a-a2d6e5819cb8" providerId="AD" clId="Web-{26DD6ABB-C6C6-6FA4-5345-170FA9009F80}" dt="2026-01-22T16:02:17.085" v="111" actId="1076"/>
          <ac:spMkLst>
            <pc:docMk/>
            <pc:sldMk cId="2343438579" sldId="297"/>
            <ac:spMk id="6" creationId="{F45D3C91-4487-82D7-B15C-683AD8B36F46}"/>
          </ac:spMkLst>
        </pc:spChg>
      </pc:sldChg>
      <pc:sldChg chg="modSp new add del ord">
        <pc:chgData name="Marjolijn Brouwer" userId="S::marjolijn.brouwer@nhlstenden.com::6c9e9358-fea1-4dcb-830a-a2d6e5819cb8" providerId="AD" clId="Web-{26DD6ABB-C6C6-6FA4-5345-170FA9009F80}" dt="2026-01-22T15:51:40.991" v="18" actId="20577"/>
        <pc:sldMkLst>
          <pc:docMk/>
          <pc:sldMk cId="2489863637" sldId="299"/>
        </pc:sldMkLst>
        <pc:spChg chg="mod">
          <ac:chgData name="Marjolijn Brouwer" userId="S::marjolijn.brouwer@nhlstenden.com::6c9e9358-fea1-4dcb-830a-a2d6e5819cb8" providerId="AD" clId="Web-{26DD6ABB-C6C6-6FA4-5345-170FA9009F80}" dt="2026-01-22T15:51:40.991" v="18" actId="20577"/>
          <ac:spMkLst>
            <pc:docMk/>
            <pc:sldMk cId="2489863637" sldId="299"/>
            <ac:spMk id="2" creationId="{D3DF51BC-F10B-38C6-0F98-6D48D5171E28}"/>
          </ac:spMkLst>
        </pc:spChg>
      </pc:sldChg>
    </pc:docChg>
  </pc:docChgLst>
  <pc:docChgLst>
    <pc:chgData name="Marjolijn Brouwer" userId="6c9e9358-fea1-4dcb-830a-a2d6e5819cb8" providerId="ADAL" clId="{A8C9ED7C-0729-4666-A3D1-B11DC940E0E6}"/>
    <pc:docChg chg="undo custSel addSld delSld modSld">
      <pc:chgData name="Marjolijn Brouwer" userId="6c9e9358-fea1-4dcb-830a-a2d6e5819cb8" providerId="ADAL" clId="{A8C9ED7C-0729-4666-A3D1-B11DC940E0E6}" dt="2026-01-19T15:26:20.890" v="3016" actId="14100"/>
      <pc:docMkLst>
        <pc:docMk/>
      </pc:docMkLst>
      <pc:sldChg chg="addSp modSp mod">
        <pc:chgData name="Marjolijn Brouwer" userId="6c9e9358-fea1-4dcb-830a-a2d6e5819cb8" providerId="ADAL" clId="{A8C9ED7C-0729-4666-A3D1-B11DC940E0E6}" dt="2026-01-19T13:54:26.529" v="51" actId="403"/>
        <pc:sldMkLst>
          <pc:docMk/>
          <pc:sldMk cId="1691343525" sldId="257"/>
        </pc:sldMkLst>
        <pc:spChg chg="add mod">
          <ac:chgData name="Marjolijn Brouwer" userId="6c9e9358-fea1-4dcb-830a-a2d6e5819cb8" providerId="ADAL" clId="{A8C9ED7C-0729-4666-A3D1-B11DC940E0E6}" dt="2026-01-19T13:54:26.529" v="51" actId="403"/>
          <ac:spMkLst>
            <pc:docMk/>
            <pc:sldMk cId="1691343525" sldId="257"/>
            <ac:spMk id="3" creationId="{B9EE5176-B094-F098-0D59-0BAE93008CE5}"/>
          </ac:spMkLst>
        </pc:spChg>
      </pc:sldChg>
      <pc:sldChg chg="addSp modSp mod">
        <pc:chgData name="Marjolijn Brouwer" userId="6c9e9358-fea1-4dcb-830a-a2d6e5819cb8" providerId="ADAL" clId="{A8C9ED7C-0729-4666-A3D1-B11DC940E0E6}" dt="2026-01-19T14:03:10.630" v="186"/>
        <pc:sldMkLst>
          <pc:docMk/>
          <pc:sldMk cId="811146704" sldId="274"/>
        </pc:sldMkLst>
        <pc:graphicFrameChg chg="add mod">
          <ac:chgData name="Marjolijn Brouwer" userId="6c9e9358-fea1-4dcb-830a-a2d6e5819cb8" providerId="ADAL" clId="{A8C9ED7C-0729-4666-A3D1-B11DC940E0E6}" dt="2026-01-19T14:03:10.630" v="186"/>
          <ac:graphicFrameMkLst>
            <pc:docMk/>
            <pc:sldMk cId="811146704" sldId="274"/>
            <ac:graphicFrameMk id="2" creationId="{E3C696DF-F670-D49F-5805-89311F0C0877}"/>
          </ac:graphicFrameMkLst>
        </pc:graphicFrameChg>
      </pc:sldChg>
      <pc:sldChg chg="modSp mod">
        <pc:chgData name="Marjolijn Brouwer" userId="6c9e9358-fea1-4dcb-830a-a2d6e5819cb8" providerId="ADAL" clId="{A8C9ED7C-0729-4666-A3D1-B11DC940E0E6}" dt="2026-01-19T13:59:18.418" v="178" actId="122"/>
        <pc:sldMkLst>
          <pc:docMk/>
          <pc:sldMk cId="301517753" sldId="276"/>
        </pc:sldMkLst>
        <pc:spChg chg="mod">
          <ac:chgData name="Marjolijn Brouwer" userId="6c9e9358-fea1-4dcb-830a-a2d6e5819cb8" providerId="ADAL" clId="{A8C9ED7C-0729-4666-A3D1-B11DC940E0E6}" dt="2026-01-19T13:59:18.418" v="178" actId="122"/>
          <ac:spMkLst>
            <pc:docMk/>
            <pc:sldMk cId="301517753" sldId="276"/>
            <ac:spMk id="8" creationId="{B5ACE293-4F22-BBDC-2306-259E79C76331}"/>
          </ac:spMkLst>
        </pc:spChg>
      </pc:sldChg>
      <pc:sldChg chg="addSp delSp modSp mod modAnim">
        <pc:chgData name="Marjolijn Brouwer" userId="6c9e9358-fea1-4dcb-830a-a2d6e5819cb8" providerId="ADAL" clId="{A8C9ED7C-0729-4666-A3D1-B11DC940E0E6}" dt="2026-01-19T14:14:43.827" v="651"/>
        <pc:sldMkLst>
          <pc:docMk/>
          <pc:sldMk cId="146161359" sldId="282"/>
        </pc:sldMkLst>
        <pc:spChg chg="add mod">
          <ac:chgData name="Marjolijn Brouwer" userId="6c9e9358-fea1-4dcb-830a-a2d6e5819cb8" providerId="ADAL" clId="{A8C9ED7C-0729-4666-A3D1-B11DC940E0E6}" dt="2026-01-19T14:04:53.865" v="195" actId="14100"/>
          <ac:spMkLst>
            <pc:docMk/>
            <pc:sldMk cId="146161359" sldId="282"/>
            <ac:spMk id="2" creationId="{F6F80680-CE06-0BDE-95E4-2E805EB83918}"/>
          </ac:spMkLst>
        </pc:spChg>
        <pc:spChg chg="add mod">
          <ac:chgData name="Marjolijn Brouwer" userId="6c9e9358-fea1-4dcb-830a-a2d6e5819cb8" providerId="ADAL" clId="{A8C9ED7C-0729-4666-A3D1-B11DC940E0E6}" dt="2026-01-19T14:14:24.513" v="647" actId="20577"/>
          <ac:spMkLst>
            <pc:docMk/>
            <pc:sldMk cId="146161359" sldId="282"/>
            <ac:spMk id="5" creationId="{8E4DB292-2DED-EF04-9993-7F785E2253D3}"/>
          </ac:spMkLst>
        </pc:spChg>
      </pc:sldChg>
      <pc:sldChg chg="addSp delSp modSp mod">
        <pc:chgData name="Marjolijn Brouwer" userId="6c9e9358-fea1-4dcb-830a-a2d6e5819cb8" providerId="ADAL" clId="{A8C9ED7C-0729-4666-A3D1-B11DC940E0E6}" dt="2026-01-19T14:34:16.316" v="1610" actId="20577"/>
        <pc:sldMkLst>
          <pc:docMk/>
          <pc:sldMk cId="2164466273" sldId="285"/>
        </pc:sldMkLst>
        <pc:spChg chg="add mod">
          <ac:chgData name="Marjolijn Brouwer" userId="6c9e9358-fea1-4dcb-830a-a2d6e5819cb8" providerId="ADAL" clId="{A8C9ED7C-0729-4666-A3D1-B11DC940E0E6}" dt="2026-01-19T14:34:16.316" v="1610" actId="20577"/>
          <ac:spMkLst>
            <pc:docMk/>
            <pc:sldMk cId="2164466273" sldId="285"/>
            <ac:spMk id="5" creationId="{F29D3FE7-EB7F-0B63-E2C1-C0A9D5D38D55}"/>
          </ac:spMkLst>
        </pc:spChg>
        <pc:spChg chg="mod">
          <ac:chgData name="Marjolijn Brouwer" userId="6c9e9358-fea1-4dcb-830a-a2d6e5819cb8" providerId="ADAL" clId="{A8C9ED7C-0729-4666-A3D1-B11DC940E0E6}" dt="2026-01-19T14:31:44.960" v="1331" actId="20577"/>
          <ac:spMkLst>
            <pc:docMk/>
            <pc:sldMk cId="2164466273" sldId="285"/>
            <ac:spMk id="6" creationId="{9FBE102F-9075-F813-D680-C0BC1E84E9BD}"/>
          </ac:spMkLst>
        </pc:spChg>
      </pc:sldChg>
      <pc:sldChg chg="addSp delSp modSp mod">
        <pc:chgData name="Marjolijn Brouwer" userId="6c9e9358-fea1-4dcb-830a-a2d6e5819cb8" providerId="ADAL" clId="{A8C9ED7C-0729-4666-A3D1-B11DC940E0E6}" dt="2026-01-19T14:30:20.665" v="1319" actId="14100"/>
        <pc:sldMkLst>
          <pc:docMk/>
          <pc:sldMk cId="342778960" sldId="288"/>
        </pc:sldMkLst>
        <pc:spChg chg="add mod">
          <ac:chgData name="Marjolijn Brouwer" userId="6c9e9358-fea1-4dcb-830a-a2d6e5819cb8" providerId="ADAL" clId="{A8C9ED7C-0729-4666-A3D1-B11DC940E0E6}" dt="2026-01-19T14:16:44.080" v="654" actId="255"/>
          <ac:spMkLst>
            <pc:docMk/>
            <pc:sldMk cId="342778960" sldId="288"/>
            <ac:spMk id="3" creationId="{DC970CF3-58FF-F161-F55A-F7FA811DDCF6}"/>
          </ac:spMkLst>
        </pc:spChg>
        <pc:spChg chg="add mod">
          <ac:chgData name="Marjolijn Brouwer" userId="6c9e9358-fea1-4dcb-830a-a2d6e5819cb8" providerId="ADAL" clId="{A8C9ED7C-0729-4666-A3D1-B11DC940E0E6}" dt="2026-01-19T14:28:32.246" v="1172" actId="114"/>
          <ac:spMkLst>
            <pc:docMk/>
            <pc:sldMk cId="342778960" sldId="288"/>
            <ac:spMk id="6" creationId="{262E5839-0D71-5630-9378-8B097994D4D2}"/>
          </ac:spMkLst>
        </pc:spChg>
        <pc:spChg chg="add mod">
          <ac:chgData name="Marjolijn Brouwer" userId="6c9e9358-fea1-4dcb-830a-a2d6e5819cb8" providerId="ADAL" clId="{A8C9ED7C-0729-4666-A3D1-B11DC940E0E6}" dt="2026-01-19T14:30:20.665" v="1319" actId="14100"/>
          <ac:spMkLst>
            <pc:docMk/>
            <pc:sldMk cId="342778960" sldId="288"/>
            <ac:spMk id="7" creationId="{11B56C03-1072-C4DA-7897-EFA8A1EE6F3D}"/>
          </ac:spMkLst>
        </pc:spChg>
      </pc:sldChg>
      <pc:sldChg chg="addSp delSp modSp new mod">
        <pc:chgData name="Marjolijn Brouwer" userId="6c9e9358-fea1-4dcb-830a-a2d6e5819cb8" providerId="ADAL" clId="{A8C9ED7C-0729-4666-A3D1-B11DC940E0E6}" dt="2026-01-19T14:44:55.626" v="1990" actId="931"/>
        <pc:sldMkLst>
          <pc:docMk/>
          <pc:sldMk cId="987523288" sldId="289"/>
        </pc:sldMkLst>
        <pc:spChg chg="mod">
          <ac:chgData name="Marjolijn Brouwer" userId="6c9e9358-fea1-4dcb-830a-a2d6e5819cb8" providerId="ADAL" clId="{A8C9ED7C-0729-4666-A3D1-B11DC940E0E6}" dt="2026-01-19T14:39:35.420" v="1979" actId="20577"/>
          <ac:spMkLst>
            <pc:docMk/>
            <pc:sldMk cId="987523288" sldId="289"/>
            <ac:spMk id="3" creationId="{C39B4B23-2283-A53D-A90B-FF0986006A76}"/>
          </ac:spMkLst>
        </pc:spChg>
        <pc:spChg chg="mod">
          <ac:chgData name="Marjolijn Brouwer" userId="6c9e9358-fea1-4dcb-830a-a2d6e5819cb8" providerId="ADAL" clId="{A8C9ED7C-0729-4666-A3D1-B11DC940E0E6}" dt="2026-01-19T14:35:09.496" v="1630" actId="113"/>
          <ac:spMkLst>
            <pc:docMk/>
            <pc:sldMk cId="987523288" sldId="289"/>
            <ac:spMk id="4" creationId="{BD887BC4-2F44-B22B-FF87-1585174020BC}"/>
          </ac:spMkLst>
        </pc:spChg>
        <pc:picChg chg="add mod">
          <ac:chgData name="Marjolijn Brouwer" userId="6c9e9358-fea1-4dcb-830a-a2d6e5819cb8" providerId="ADAL" clId="{A8C9ED7C-0729-4666-A3D1-B11DC940E0E6}" dt="2026-01-19T14:44:55.626" v="1990" actId="931"/>
          <ac:picMkLst>
            <pc:docMk/>
            <pc:sldMk cId="987523288" sldId="289"/>
            <ac:picMk id="10" creationId="{32619BA1-5256-46C7-B861-EB2575B5145E}"/>
          </ac:picMkLst>
        </pc:picChg>
      </pc:sldChg>
      <pc:sldChg chg="addSp delSp modSp new mod">
        <pc:chgData name="Marjolijn Brouwer" userId="6c9e9358-fea1-4dcb-830a-a2d6e5819cb8" providerId="ADAL" clId="{A8C9ED7C-0729-4666-A3D1-B11DC940E0E6}" dt="2026-01-19T15:00:33.672" v="2085" actId="20577"/>
        <pc:sldMkLst>
          <pc:docMk/>
          <pc:sldMk cId="3381603563" sldId="290"/>
        </pc:sldMkLst>
        <pc:spChg chg="mod">
          <ac:chgData name="Marjolijn Brouwer" userId="6c9e9358-fea1-4dcb-830a-a2d6e5819cb8" providerId="ADAL" clId="{A8C9ED7C-0729-4666-A3D1-B11DC940E0E6}" dt="2026-01-19T15:00:33.672" v="2085" actId="20577"/>
          <ac:spMkLst>
            <pc:docMk/>
            <pc:sldMk cId="3381603563" sldId="290"/>
            <ac:spMk id="4" creationId="{C3A0459B-DC0E-E1D3-71A2-794397DC5142}"/>
          </ac:spMkLst>
        </pc:spChg>
        <pc:spChg chg="add mod">
          <ac:chgData name="Marjolijn Brouwer" userId="6c9e9358-fea1-4dcb-830a-a2d6e5819cb8" providerId="ADAL" clId="{A8C9ED7C-0729-4666-A3D1-B11DC940E0E6}" dt="2026-01-19T14:58:52.302" v="2049" actId="113"/>
          <ac:spMkLst>
            <pc:docMk/>
            <pc:sldMk cId="3381603563" sldId="290"/>
            <ac:spMk id="15" creationId="{462B6A0B-0E05-CD3D-FF28-907990B41C38}"/>
          </ac:spMkLst>
        </pc:spChg>
      </pc:sldChg>
      <pc:sldChg chg="modSp add mod">
        <pc:chgData name="Marjolijn Brouwer" userId="6c9e9358-fea1-4dcb-830a-a2d6e5819cb8" providerId="ADAL" clId="{A8C9ED7C-0729-4666-A3D1-B11DC940E0E6}" dt="2026-01-19T15:01:31.127" v="2096" actId="20577"/>
        <pc:sldMkLst>
          <pc:docMk/>
          <pc:sldMk cId="2276971146" sldId="291"/>
        </pc:sldMkLst>
        <pc:spChg chg="mod">
          <ac:chgData name="Marjolijn Brouwer" userId="6c9e9358-fea1-4dcb-830a-a2d6e5819cb8" providerId="ADAL" clId="{A8C9ED7C-0729-4666-A3D1-B11DC940E0E6}" dt="2026-01-19T15:01:31.127" v="2096" actId="20577"/>
          <ac:spMkLst>
            <pc:docMk/>
            <pc:sldMk cId="2276971146" sldId="291"/>
            <ac:spMk id="4" creationId="{4141F7BE-A0D7-CE42-BD8B-E5C3F7094A72}"/>
          </ac:spMkLst>
        </pc:spChg>
      </pc:sldChg>
      <pc:sldChg chg="modSp add mod">
        <pc:chgData name="Marjolijn Brouwer" userId="6c9e9358-fea1-4dcb-830a-a2d6e5819cb8" providerId="ADAL" clId="{A8C9ED7C-0729-4666-A3D1-B11DC940E0E6}" dt="2026-01-19T15:02:42.598" v="2113" actId="207"/>
        <pc:sldMkLst>
          <pc:docMk/>
          <pc:sldMk cId="4134803880" sldId="292"/>
        </pc:sldMkLst>
        <pc:spChg chg="mod">
          <ac:chgData name="Marjolijn Brouwer" userId="6c9e9358-fea1-4dcb-830a-a2d6e5819cb8" providerId="ADAL" clId="{A8C9ED7C-0729-4666-A3D1-B11DC940E0E6}" dt="2026-01-19T15:02:42.598" v="2113" actId="207"/>
          <ac:spMkLst>
            <pc:docMk/>
            <pc:sldMk cId="4134803880" sldId="292"/>
            <ac:spMk id="4" creationId="{0A1330D6-24C0-DB77-268E-8F860A3CADFB}"/>
          </ac:spMkLst>
        </pc:spChg>
      </pc:sldChg>
      <pc:sldChg chg="addSp delSp modSp new mod">
        <pc:chgData name="Marjolijn Brouwer" userId="6c9e9358-fea1-4dcb-830a-a2d6e5819cb8" providerId="ADAL" clId="{A8C9ED7C-0729-4666-A3D1-B11DC940E0E6}" dt="2026-01-19T15:05:02.696" v="2217" actId="403"/>
        <pc:sldMkLst>
          <pc:docMk/>
          <pc:sldMk cId="2321568797" sldId="293"/>
        </pc:sldMkLst>
        <pc:spChg chg="mod">
          <ac:chgData name="Marjolijn Brouwer" userId="6c9e9358-fea1-4dcb-830a-a2d6e5819cb8" providerId="ADAL" clId="{A8C9ED7C-0729-4666-A3D1-B11DC940E0E6}" dt="2026-01-19T15:04:50.316" v="2214" actId="403"/>
          <ac:spMkLst>
            <pc:docMk/>
            <pc:sldMk cId="2321568797" sldId="293"/>
            <ac:spMk id="4" creationId="{87969E22-9C59-BE58-FF6F-EE0DC0B8E755}"/>
          </ac:spMkLst>
        </pc:spChg>
        <pc:picChg chg="add mod">
          <ac:chgData name="Marjolijn Brouwer" userId="6c9e9358-fea1-4dcb-830a-a2d6e5819cb8" providerId="ADAL" clId="{A8C9ED7C-0729-4666-A3D1-B11DC940E0E6}" dt="2026-01-19T15:03:51.684" v="2120" actId="1076"/>
          <ac:picMkLst>
            <pc:docMk/>
            <pc:sldMk cId="2321568797" sldId="293"/>
            <ac:picMk id="1026" creationId="{F88257FE-F765-0AA8-3AF9-E7B94ED1DC53}"/>
          </ac:picMkLst>
        </pc:picChg>
      </pc:sldChg>
      <pc:sldChg chg="addSp modSp new mod">
        <pc:chgData name="Marjolijn Brouwer" userId="6c9e9358-fea1-4dcb-830a-a2d6e5819cb8" providerId="ADAL" clId="{A8C9ED7C-0729-4666-A3D1-B11DC940E0E6}" dt="2026-01-19T15:12:31.559" v="2719" actId="14100"/>
        <pc:sldMkLst>
          <pc:docMk/>
          <pc:sldMk cId="1615089897" sldId="294"/>
        </pc:sldMkLst>
        <pc:spChg chg="add mod">
          <ac:chgData name="Marjolijn Brouwer" userId="6c9e9358-fea1-4dcb-830a-a2d6e5819cb8" providerId="ADAL" clId="{A8C9ED7C-0729-4666-A3D1-B11DC940E0E6}" dt="2026-01-19T15:06:29.673" v="2244" actId="14100"/>
          <ac:spMkLst>
            <pc:docMk/>
            <pc:sldMk cId="1615089897" sldId="294"/>
            <ac:spMk id="2" creationId="{EEB37354-569A-9A63-F412-040B33760918}"/>
          </ac:spMkLst>
        </pc:spChg>
        <pc:spChg chg="add mod">
          <ac:chgData name="Marjolijn Brouwer" userId="6c9e9358-fea1-4dcb-830a-a2d6e5819cb8" providerId="ADAL" clId="{A8C9ED7C-0729-4666-A3D1-B11DC940E0E6}" dt="2026-01-19T15:12:31.559" v="2719" actId="14100"/>
          <ac:spMkLst>
            <pc:docMk/>
            <pc:sldMk cId="1615089897" sldId="294"/>
            <ac:spMk id="3" creationId="{F429F3CB-6D73-628B-6E9E-02D81A626B8C}"/>
          </ac:spMkLst>
        </pc:spChg>
        <pc:picChg chg="add mod">
          <ac:chgData name="Marjolijn Brouwer" userId="6c9e9358-fea1-4dcb-830a-a2d6e5819cb8" providerId="ADAL" clId="{A8C9ED7C-0729-4666-A3D1-B11DC940E0E6}" dt="2026-01-19T15:06:55.796" v="2248" actId="1076"/>
          <ac:picMkLst>
            <pc:docMk/>
            <pc:sldMk cId="1615089897" sldId="294"/>
            <ac:picMk id="2050" creationId="{A0F7619E-2478-6344-AB09-86C2BDFDB2E8}"/>
          </ac:picMkLst>
        </pc:picChg>
      </pc:sldChg>
      <pc:sldChg chg="addSp delSp modSp new mod">
        <pc:chgData name="Marjolijn Brouwer" userId="6c9e9358-fea1-4dcb-830a-a2d6e5819cb8" providerId="ADAL" clId="{A8C9ED7C-0729-4666-A3D1-B11DC940E0E6}" dt="2026-01-19T15:15:34.247" v="2741" actId="1076"/>
        <pc:sldMkLst>
          <pc:docMk/>
          <pc:sldMk cId="2914170676" sldId="295"/>
        </pc:sldMkLst>
        <pc:spChg chg="add mod">
          <ac:chgData name="Marjolijn Brouwer" userId="6c9e9358-fea1-4dcb-830a-a2d6e5819cb8" providerId="ADAL" clId="{A8C9ED7C-0729-4666-A3D1-B11DC940E0E6}" dt="2026-01-19T15:13:51.804" v="2724" actId="255"/>
          <ac:spMkLst>
            <pc:docMk/>
            <pc:sldMk cId="2914170676" sldId="295"/>
            <ac:spMk id="3" creationId="{0C417CD0-3ABB-EE3E-CDB6-C4BFDDFCABB0}"/>
          </ac:spMkLst>
        </pc:spChg>
        <pc:spChg chg="add mod">
          <ac:chgData name="Marjolijn Brouwer" userId="6c9e9358-fea1-4dcb-830a-a2d6e5819cb8" providerId="ADAL" clId="{A8C9ED7C-0729-4666-A3D1-B11DC940E0E6}" dt="2026-01-19T15:15:20.930" v="2739" actId="14100"/>
          <ac:spMkLst>
            <pc:docMk/>
            <pc:sldMk cId="2914170676" sldId="295"/>
            <ac:spMk id="5" creationId="{2D262386-CF6B-6F73-3FC7-C78A0DC72974}"/>
          </ac:spMkLst>
        </pc:spChg>
        <pc:picChg chg="add mod">
          <ac:chgData name="Marjolijn Brouwer" userId="6c9e9358-fea1-4dcb-830a-a2d6e5819cb8" providerId="ADAL" clId="{A8C9ED7C-0729-4666-A3D1-B11DC940E0E6}" dt="2026-01-19T15:15:34.247" v="2741" actId="1076"/>
          <ac:picMkLst>
            <pc:docMk/>
            <pc:sldMk cId="2914170676" sldId="295"/>
            <ac:picMk id="3074" creationId="{2E15F2BC-A672-1002-DEBD-59EC2B4C694A}"/>
          </ac:picMkLst>
        </pc:picChg>
      </pc:sldChg>
      <pc:sldChg chg="addSp modSp new mod">
        <pc:chgData name="Marjolijn Brouwer" userId="6c9e9358-fea1-4dcb-830a-a2d6e5819cb8" providerId="ADAL" clId="{A8C9ED7C-0729-4666-A3D1-B11DC940E0E6}" dt="2026-01-19T15:19:33.963" v="2778"/>
        <pc:sldMkLst>
          <pc:docMk/>
          <pc:sldMk cId="1309264752" sldId="296"/>
        </pc:sldMkLst>
        <pc:spChg chg="add mod">
          <ac:chgData name="Marjolijn Brouwer" userId="6c9e9358-fea1-4dcb-830a-a2d6e5819cb8" providerId="ADAL" clId="{A8C9ED7C-0729-4666-A3D1-B11DC940E0E6}" dt="2026-01-19T15:18:22.766" v="2763" actId="1076"/>
          <ac:spMkLst>
            <pc:docMk/>
            <pc:sldMk cId="1309264752" sldId="296"/>
            <ac:spMk id="3" creationId="{C928949A-9194-D1B5-54F3-4ECFEE57D00D}"/>
          </ac:spMkLst>
        </pc:spChg>
        <pc:graphicFrameChg chg="add mod">
          <ac:chgData name="Marjolijn Brouwer" userId="6c9e9358-fea1-4dcb-830a-a2d6e5819cb8" providerId="ADAL" clId="{A8C9ED7C-0729-4666-A3D1-B11DC940E0E6}" dt="2026-01-19T15:19:33.963" v="2778"/>
          <ac:graphicFrameMkLst>
            <pc:docMk/>
            <pc:sldMk cId="1309264752" sldId="296"/>
            <ac:graphicFrameMk id="4" creationId="{92747CF8-8E57-BD2D-AAA9-B35E7B602440}"/>
          </ac:graphicFrameMkLst>
        </pc:graphicFrameChg>
      </pc:sldChg>
      <pc:sldChg chg="addSp delSp modSp new mod">
        <pc:chgData name="Marjolijn Brouwer" userId="6c9e9358-fea1-4dcb-830a-a2d6e5819cb8" providerId="ADAL" clId="{A8C9ED7C-0729-4666-A3D1-B11DC940E0E6}" dt="2026-01-19T15:21:42.330" v="2904" actId="14100"/>
        <pc:sldMkLst>
          <pc:docMk/>
          <pc:sldMk cId="2343438579" sldId="297"/>
        </pc:sldMkLst>
        <pc:spChg chg="add mod">
          <ac:chgData name="Marjolijn Brouwer" userId="6c9e9358-fea1-4dcb-830a-a2d6e5819cb8" providerId="ADAL" clId="{A8C9ED7C-0729-4666-A3D1-B11DC940E0E6}" dt="2026-01-19T15:21:42.330" v="2904" actId="14100"/>
          <ac:spMkLst>
            <pc:docMk/>
            <pc:sldMk cId="2343438579" sldId="297"/>
            <ac:spMk id="3" creationId="{D5CA8F8F-B662-90F3-0D7D-4FDDA5DCEBCE}"/>
          </ac:spMkLst>
        </pc:spChg>
        <pc:spChg chg="add mod">
          <ac:chgData name="Marjolijn Brouwer" userId="6c9e9358-fea1-4dcb-830a-a2d6e5819cb8" providerId="ADAL" clId="{A8C9ED7C-0729-4666-A3D1-B11DC940E0E6}" dt="2026-01-19T15:21:32.543" v="2901" actId="14100"/>
          <ac:spMkLst>
            <pc:docMk/>
            <pc:sldMk cId="2343438579" sldId="297"/>
            <ac:spMk id="6" creationId="{F45D3C91-4487-82D7-B15C-683AD8B36F46}"/>
          </ac:spMkLst>
        </pc:spChg>
      </pc:sldChg>
      <pc:sldChg chg="addSp delSp modSp new mod">
        <pc:chgData name="Marjolijn Brouwer" userId="6c9e9358-fea1-4dcb-830a-a2d6e5819cb8" providerId="ADAL" clId="{A8C9ED7C-0729-4666-A3D1-B11DC940E0E6}" dt="2026-01-19T15:26:20.890" v="3016" actId="14100"/>
        <pc:sldMkLst>
          <pc:docMk/>
          <pc:sldMk cId="4047283432" sldId="298"/>
        </pc:sldMkLst>
        <pc:spChg chg="mod">
          <ac:chgData name="Marjolijn Brouwer" userId="6c9e9358-fea1-4dcb-830a-a2d6e5819cb8" providerId="ADAL" clId="{A8C9ED7C-0729-4666-A3D1-B11DC940E0E6}" dt="2026-01-19T15:23:26.446" v="3012" actId="14100"/>
          <ac:spMkLst>
            <pc:docMk/>
            <pc:sldMk cId="4047283432" sldId="298"/>
            <ac:spMk id="3" creationId="{60742708-BED4-AA3D-C1D7-EFA0A6179D9E}"/>
          </ac:spMkLst>
        </pc:spChg>
        <pc:picChg chg="add mod">
          <ac:chgData name="Marjolijn Brouwer" userId="6c9e9358-fea1-4dcb-830a-a2d6e5819cb8" providerId="ADAL" clId="{A8C9ED7C-0729-4666-A3D1-B11DC940E0E6}" dt="2026-01-19T15:26:20.890" v="3016" actId="14100"/>
          <ac:picMkLst>
            <pc:docMk/>
            <pc:sldMk cId="4047283432" sldId="298"/>
            <ac:picMk id="8" creationId="{1B38FFE9-0A6A-6C67-4D87-70927C650496}"/>
          </ac:picMkLst>
        </pc:pic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sv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sv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343443-9E95-4B26-89C5-DDE64A4D3FCA}" type="doc">
      <dgm:prSet loTypeId="urn:microsoft.com/office/officeart/2005/8/layout/matrix2" loCatId="matrix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AE94C4AC-2F4F-417A-A6D1-89D5BA9A8705}">
      <dgm:prSet/>
      <dgm:spPr/>
      <dgm:t>
        <a:bodyPr/>
        <a:lstStyle/>
        <a:p>
          <a:r>
            <a:rPr lang="nl-NL"/>
            <a:t>Inzicht </a:t>
          </a:r>
          <a:r>
            <a:rPr lang="nl-NL">
              <a:latin typeface="Arial"/>
            </a:rPr>
            <a:t>in</a:t>
          </a:r>
          <a:r>
            <a:rPr lang="nl-NL"/>
            <a:t> wat formatief handelen is.</a:t>
          </a:r>
          <a:endParaRPr lang="en-US"/>
        </a:p>
      </dgm:t>
    </dgm:pt>
    <dgm:pt modelId="{DA8B5A5F-76CF-47B8-ACB7-A7C74275F133}" type="parTrans" cxnId="{E6EA8974-EEA0-48B7-BF93-7DCEB46D56ED}">
      <dgm:prSet/>
      <dgm:spPr/>
      <dgm:t>
        <a:bodyPr/>
        <a:lstStyle/>
        <a:p>
          <a:endParaRPr lang="en-US"/>
        </a:p>
      </dgm:t>
    </dgm:pt>
    <dgm:pt modelId="{EE419323-C087-4411-BF3E-E18175782E18}" type="sibTrans" cxnId="{E6EA8974-EEA0-48B7-BF93-7DCEB46D56ED}">
      <dgm:prSet/>
      <dgm:spPr/>
      <dgm:t>
        <a:bodyPr/>
        <a:lstStyle/>
        <a:p>
          <a:endParaRPr lang="en-US"/>
        </a:p>
      </dgm:t>
    </dgm:pt>
    <dgm:pt modelId="{B55BF888-EE3B-4123-807B-C45BDEF42470}">
      <dgm:prSet/>
      <dgm:spPr/>
      <dgm:t>
        <a:bodyPr/>
        <a:lstStyle/>
        <a:p>
          <a:pPr rtl="0"/>
          <a:r>
            <a:rPr lang="nl-NL"/>
            <a:t>Inzicht </a:t>
          </a:r>
          <a:r>
            <a:rPr lang="nl-NL">
              <a:latin typeface="Arial"/>
            </a:rPr>
            <a:t>in </a:t>
          </a:r>
          <a:r>
            <a:rPr lang="nl-NL"/>
            <a:t>hoe formatief handelen het leren van leerlingen/studenten bevordert.</a:t>
          </a:r>
          <a:endParaRPr lang="en-US"/>
        </a:p>
      </dgm:t>
    </dgm:pt>
    <dgm:pt modelId="{918BAEDC-CA97-43C4-A811-F38E9FBFC7C1}" type="parTrans" cxnId="{B62D0946-4B3E-47C7-BE91-652D81F45BE5}">
      <dgm:prSet/>
      <dgm:spPr/>
      <dgm:t>
        <a:bodyPr/>
        <a:lstStyle/>
        <a:p>
          <a:endParaRPr lang="en-US"/>
        </a:p>
      </dgm:t>
    </dgm:pt>
    <dgm:pt modelId="{D109B0DE-2AA4-4D96-8DE1-762031EDC424}" type="sibTrans" cxnId="{B62D0946-4B3E-47C7-BE91-652D81F45BE5}">
      <dgm:prSet/>
      <dgm:spPr/>
      <dgm:t>
        <a:bodyPr/>
        <a:lstStyle/>
        <a:p>
          <a:endParaRPr lang="en-US"/>
        </a:p>
      </dgm:t>
    </dgm:pt>
    <dgm:pt modelId="{A75D7BD3-6EF3-44BC-9FD0-61AFFA4895EE}">
      <dgm:prSet/>
      <dgm:spPr/>
      <dgm:t>
        <a:bodyPr/>
        <a:lstStyle/>
        <a:p>
          <a:pPr rtl="0"/>
          <a:r>
            <a:rPr lang="nl-NL"/>
            <a:t>Je </a:t>
          </a:r>
          <a:r>
            <a:rPr lang="nl-NL">
              <a:latin typeface="Arial"/>
            </a:rPr>
            <a:t>bent </a:t>
          </a:r>
          <a:r>
            <a:rPr lang="nl-NL"/>
            <a:t>je bewust wat formatief handelen van jou als docent/ instructeur/ ondersteuner vraagt.</a:t>
          </a:r>
          <a:endParaRPr lang="en-US"/>
        </a:p>
      </dgm:t>
    </dgm:pt>
    <dgm:pt modelId="{B480DCB4-3219-440B-9340-5EA9072F1F79}" type="parTrans" cxnId="{BA703775-9BD1-4123-81C3-38B548039CFB}">
      <dgm:prSet/>
      <dgm:spPr/>
      <dgm:t>
        <a:bodyPr/>
        <a:lstStyle/>
        <a:p>
          <a:endParaRPr lang="en-US"/>
        </a:p>
      </dgm:t>
    </dgm:pt>
    <dgm:pt modelId="{9728C595-DE81-4BAF-B1D7-FF27B306F1FD}" type="sibTrans" cxnId="{BA703775-9BD1-4123-81C3-38B548039CFB}">
      <dgm:prSet/>
      <dgm:spPr/>
      <dgm:t>
        <a:bodyPr/>
        <a:lstStyle/>
        <a:p>
          <a:endParaRPr lang="en-US"/>
        </a:p>
      </dgm:t>
    </dgm:pt>
    <dgm:pt modelId="{21AF898E-C0EA-46B6-8C61-B598C5FADA4A}">
      <dgm:prSet/>
      <dgm:spPr/>
      <dgm:t>
        <a:bodyPr/>
        <a:lstStyle/>
        <a:p>
          <a:r>
            <a:rPr lang="nl-NL"/>
            <a:t>Je hebt geoefend met de vijf fasen van formatief handelen.</a:t>
          </a:r>
          <a:endParaRPr lang="en-US"/>
        </a:p>
      </dgm:t>
    </dgm:pt>
    <dgm:pt modelId="{D549B85F-EA49-4BB0-A9CF-32F79C366B16}" type="parTrans" cxnId="{1F850C38-0E1C-4BF2-B792-D349258809F4}">
      <dgm:prSet/>
      <dgm:spPr/>
      <dgm:t>
        <a:bodyPr/>
        <a:lstStyle/>
        <a:p>
          <a:endParaRPr lang="en-US"/>
        </a:p>
      </dgm:t>
    </dgm:pt>
    <dgm:pt modelId="{058F51FE-F88B-4943-BD4E-5F3A8C6CCA95}" type="sibTrans" cxnId="{1F850C38-0E1C-4BF2-B792-D349258809F4}">
      <dgm:prSet/>
      <dgm:spPr/>
      <dgm:t>
        <a:bodyPr/>
        <a:lstStyle/>
        <a:p>
          <a:endParaRPr lang="en-US"/>
        </a:p>
      </dgm:t>
    </dgm:pt>
    <dgm:pt modelId="{220C0864-ACE9-41E5-AD50-BA6FDDEC3340}" type="pres">
      <dgm:prSet presAssocID="{F3343443-9E95-4B26-89C5-DDE64A4D3FCA}" presName="matrix" presStyleCnt="0">
        <dgm:presLayoutVars>
          <dgm:chMax val="1"/>
          <dgm:dir/>
          <dgm:resizeHandles val="exact"/>
        </dgm:presLayoutVars>
      </dgm:prSet>
      <dgm:spPr/>
    </dgm:pt>
    <dgm:pt modelId="{F6516AFC-16B1-4E06-9257-00459BB41F99}" type="pres">
      <dgm:prSet presAssocID="{F3343443-9E95-4B26-89C5-DDE64A4D3FCA}" presName="axisShape" presStyleLbl="bgShp" presStyleIdx="0" presStyleCnt="1"/>
      <dgm:spPr/>
    </dgm:pt>
    <dgm:pt modelId="{FB33764E-C69D-4868-8987-F24459D7046F}" type="pres">
      <dgm:prSet presAssocID="{F3343443-9E95-4B26-89C5-DDE64A4D3FCA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D54B1977-32C6-45E6-9C7D-5BAA49496151}" type="pres">
      <dgm:prSet presAssocID="{F3343443-9E95-4B26-89C5-DDE64A4D3FCA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0ED3CFCF-95B7-4FBB-90A5-3D473FFE185B}" type="pres">
      <dgm:prSet presAssocID="{F3343443-9E95-4B26-89C5-DDE64A4D3FCA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270489EC-EB0D-4CA8-AE92-F6CE712C0820}" type="pres">
      <dgm:prSet presAssocID="{F3343443-9E95-4B26-89C5-DDE64A4D3FCA}" presName="rect4" presStyleLbl="node1" presStyleIdx="3" presStyleCnt="4" custLinFactNeighborX="1741" custLinFactNeighborY="1741">
        <dgm:presLayoutVars>
          <dgm:chMax val="0"/>
          <dgm:chPref val="0"/>
          <dgm:bulletEnabled val="1"/>
        </dgm:presLayoutVars>
      </dgm:prSet>
      <dgm:spPr/>
    </dgm:pt>
  </dgm:ptLst>
  <dgm:cxnLst>
    <dgm:cxn modelId="{1F850C38-0E1C-4BF2-B792-D349258809F4}" srcId="{F3343443-9E95-4B26-89C5-DDE64A4D3FCA}" destId="{21AF898E-C0EA-46B6-8C61-B598C5FADA4A}" srcOrd="3" destOrd="0" parTransId="{D549B85F-EA49-4BB0-A9CF-32F79C366B16}" sibTransId="{058F51FE-F88B-4943-BD4E-5F3A8C6CCA95}"/>
    <dgm:cxn modelId="{77A97F3D-761D-40AE-9867-F64A56EDFB4D}" type="presOf" srcId="{AE94C4AC-2F4F-417A-A6D1-89D5BA9A8705}" destId="{FB33764E-C69D-4868-8987-F24459D7046F}" srcOrd="0" destOrd="0" presId="urn:microsoft.com/office/officeart/2005/8/layout/matrix2"/>
    <dgm:cxn modelId="{B62D0946-4B3E-47C7-BE91-652D81F45BE5}" srcId="{F3343443-9E95-4B26-89C5-DDE64A4D3FCA}" destId="{B55BF888-EE3B-4123-807B-C45BDEF42470}" srcOrd="1" destOrd="0" parTransId="{918BAEDC-CA97-43C4-A811-F38E9FBFC7C1}" sibTransId="{D109B0DE-2AA4-4D96-8DE1-762031EDC424}"/>
    <dgm:cxn modelId="{68930D4D-A86C-426B-9149-1E621232531D}" type="presOf" srcId="{21AF898E-C0EA-46B6-8C61-B598C5FADA4A}" destId="{270489EC-EB0D-4CA8-AE92-F6CE712C0820}" srcOrd="0" destOrd="0" presId="urn:microsoft.com/office/officeart/2005/8/layout/matrix2"/>
    <dgm:cxn modelId="{E6EA8974-EEA0-48B7-BF93-7DCEB46D56ED}" srcId="{F3343443-9E95-4B26-89C5-DDE64A4D3FCA}" destId="{AE94C4AC-2F4F-417A-A6D1-89D5BA9A8705}" srcOrd="0" destOrd="0" parTransId="{DA8B5A5F-76CF-47B8-ACB7-A7C74275F133}" sibTransId="{EE419323-C087-4411-BF3E-E18175782E18}"/>
    <dgm:cxn modelId="{BA703775-9BD1-4123-81C3-38B548039CFB}" srcId="{F3343443-9E95-4B26-89C5-DDE64A4D3FCA}" destId="{A75D7BD3-6EF3-44BC-9FD0-61AFFA4895EE}" srcOrd="2" destOrd="0" parTransId="{B480DCB4-3219-440B-9340-5EA9072F1F79}" sibTransId="{9728C595-DE81-4BAF-B1D7-FF27B306F1FD}"/>
    <dgm:cxn modelId="{6C2BBE91-40E3-4618-8376-D00B8D2586DC}" type="presOf" srcId="{F3343443-9E95-4B26-89C5-DDE64A4D3FCA}" destId="{220C0864-ACE9-41E5-AD50-BA6FDDEC3340}" srcOrd="0" destOrd="0" presId="urn:microsoft.com/office/officeart/2005/8/layout/matrix2"/>
    <dgm:cxn modelId="{D062349B-3751-468D-B9B2-AD34CD4076AC}" type="presOf" srcId="{A75D7BD3-6EF3-44BC-9FD0-61AFFA4895EE}" destId="{0ED3CFCF-95B7-4FBB-90A5-3D473FFE185B}" srcOrd="0" destOrd="0" presId="urn:microsoft.com/office/officeart/2005/8/layout/matrix2"/>
    <dgm:cxn modelId="{4CDE72E9-B336-42BC-943B-A9A38E92F0B9}" type="presOf" srcId="{B55BF888-EE3B-4123-807B-C45BDEF42470}" destId="{D54B1977-32C6-45E6-9C7D-5BAA49496151}" srcOrd="0" destOrd="0" presId="urn:microsoft.com/office/officeart/2005/8/layout/matrix2"/>
    <dgm:cxn modelId="{44241A43-59AD-4781-AF4F-5DF9C1F7C53D}" type="presParOf" srcId="{220C0864-ACE9-41E5-AD50-BA6FDDEC3340}" destId="{F6516AFC-16B1-4E06-9257-00459BB41F99}" srcOrd="0" destOrd="0" presId="urn:microsoft.com/office/officeart/2005/8/layout/matrix2"/>
    <dgm:cxn modelId="{07E6001E-FC36-479C-9400-CE93E0707371}" type="presParOf" srcId="{220C0864-ACE9-41E5-AD50-BA6FDDEC3340}" destId="{FB33764E-C69D-4868-8987-F24459D7046F}" srcOrd="1" destOrd="0" presId="urn:microsoft.com/office/officeart/2005/8/layout/matrix2"/>
    <dgm:cxn modelId="{CE8A24C1-8AB0-4CE5-BA3C-9706440C4535}" type="presParOf" srcId="{220C0864-ACE9-41E5-AD50-BA6FDDEC3340}" destId="{D54B1977-32C6-45E6-9C7D-5BAA49496151}" srcOrd="2" destOrd="0" presId="urn:microsoft.com/office/officeart/2005/8/layout/matrix2"/>
    <dgm:cxn modelId="{B4E5D784-5680-4D91-B91C-AC07B75580E2}" type="presParOf" srcId="{220C0864-ACE9-41E5-AD50-BA6FDDEC3340}" destId="{0ED3CFCF-95B7-4FBB-90A5-3D473FFE185B}" srcOrd="3" destOrd="0" presId="urn:microsoft.com/office/officeart/2005/8/layout/matrix2"/>
    <dgm:cxn modelId="{8756033A-A1C0-4600-BB1A-84B471E470A7}" type="presParOf" srcId="{220C0864-ACE9-41E5-AD50-BA6FDDEC3340}" destId="{270489EC-EB0D-4CA8-AE92-F6CE712C0820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0D8714-E4C0-4B55-868B-73DA7BA5FB6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720CCA0B-F0A2-4789-BD41-6E5EF40B703E}">
      <dgm:prSet/>
      <dgm:spPr/>
      <dgm:t>
        <a:bodyPr/>
        <a:lstStyle/>
        <a:p>
          <a:r>
            <a:rPr lang="nl-NL"/>
            <a:t>Wat betekent formatief handelen voor jou als docent / instructeur/ leraarondersteuner en de context waarin je werkt?</a:t>
          </a:r>
          <a:endParaRPr lang="en-US"/>
        </a:p>
      </dgm:t>
    </dgm:pt>
    <dgm:pt modelId="{E5897683-A4C7-45EF-A9D6-09DB651DB770}" type="parTrans" cxnId="{44402008-3B02-418B-AB45-907FB51C9354}">
      <dgm:prSet/>
      <dgm:spPr/>
      <dgm:t>
        <a:bodyPr/>
        <a:lstStyle/>
        <a:p>
          <a:endParaRPr lang="en-US"/>
        </a:p>
      </dgm:t>
    </dgm:pt>
    <dgm:pt modelId="{EE60A93A-4329-45B1-9A38-C1328A793E92}" type="sibTrans" cxnId="{44402008-3B02-418B-AB45-907FB51C9354}">
      <dgm:prSet/>
      <dgm:spPr/>
      <dgm:t>
        <a:bodyPr/>
        <a:lstStyle/>
        <a:p>
          <a:endParaRPr lang="en-US"/>
        </a:p>
      </dgm:t>
    </dgm:pt>
    <dgm:pt modelId="{C8E5C7CC-E162-4DA4-A246-A229557C8F64}">
      <dgm:prSet/>
      <dgm:spPr/>
      <dgm:t>
        <a:bodyPr/>
        <a:lstStyle/>
        <a:p>
          <a:r>
            <a:rPr lang="nl-NL"/>
            <a:t>Door aan de hand van de vraagkaarten antwoorden te verzamelen, maak je een persoonlijk ontwikkelplan m.b.t. formatief handelen.</a:t>
          </a:r>
          <a:endParaRPr lang="en-US"/>
        </a:p>
      </dgm:t>
    </dgm:pt>
    <dgm:pt modelId="{65EC8F8B-8562-4E35-A03A-1438C73C537D}" type="parTrans" cxnId="{A24488E1-9A72-429A-886C-388506ED748F}">
      <dgm:prSet/>
      <dgm:spPr/>
      <dgm:t>
        <a:bodyPr/>
        <a:lstStyle/>
        <a:p>
          <a:endParaRPr lang="en-US"/>
        </a:p>
      </dgm:t>
    </dgm:pt>
    <dgm:pt modelId="{924194F5-F41A-4134-BC01-612C061E2371}" type="sibTrans" cxnId="{A24488E1-9A72-429A-886C-388506ED748F}">
      <dgm:prSet/>
      <dgm:spPr/>
      <dgm:t>
        <a:bodyPr/>
        <a:lstStyle/>
        <a:p>
          <a:endParaRPr lang="en-US"/>
        </a:p>
      </dgm:t>
    </dgm:pt>
    <dgm:pt modelId="{FAC257F5-8C69-4719-B157-D6B178B633DB}">
      <dgm:prSet/>
      <dgm:spPr/>
      <dgm:t>
        <a:bodyPr/>
        <a:lstStyle/>
        <a:p>
          <a:r>
            <a:rPr lang="nl-NL"/>
            <a:t>Doorloop in gemengde groepen van 4 studenten de verschillende fasen. (15 minuten per ronde)</a:t>
          </a:r>
          <a:endParaRPr lang="en-US"/>
        </a:p>
      </dgm:t>
    </dgm:pt>
    <dgm:pt modelId="{10E71248-CDE2-4BAB-A57D-CC36BA680A5B}" type="parTrans" cxnId="{1F0A529F-FD96-4819-91C6-F6FAC3D70813}">
      <dgm:prSet/>
      <dgm:spPr/>
      <dgm:t>
        <a:bodyPr/>
        <a:lstStyle/>
        <a:p>
          <a:endParaRPr lang="en-US"/>
        </a:p>
      </dgm:t>
    </dgm:pt>
    <dgm:pt modelId="{DCD7B72B-D7EA-48D3-978E-1EA5ED5A3F32}" type="sibTrans" cxnId="{1F0A529F-FD96-4819-91C6-F6FAC3D70813}">
      <dgm:prSet/>
      <dgm:spPr/>
      <dgm:t>
        <a:bodyPr/>
        <a:lstStyle/>
        <a:p>
          <a:endParaRPr lang="en-US"/>
        </a:p>
      </dgm:t>
    </dgm:pt>
    <dgm:pt modelId="{C970B201-C565-43AE-92CE-4DCA5C94E3A5}" type="pres">
      <dgm:prSet presAssocID="{970D8714-E4C0-4B55-868B-73DA7BA5FB67}" presName="root" presStyleCnt="0">
        <dgm:presLayoutVars>
          <dgm:dir/>
          <dgm:resizeHandles val="exact"/>
        </dgm:presLayoutVars>
      </dgm:prSet>
      <dgm:spPr/>
    </dgm:pt>
    <dgm:pt modelId="{91712AE8-8D54-454E-92DC-AF4B1EE8FBEC}" type="pres">
      <dgm:prSet presAssocID="{720CCA0B-F0A2-4789-BD41-6E5EF40B703E}" presName="compNode" presStyleCnt="0"/>
      <dgm:spPr/>
    </dgm:pt>
    <dgm:pt modelId="{C1EE2425-1C38-4C22-A849-0A95DCFDFB0A}" type="pres">
      <dgm:prSet presAssocID="{720CCA0B-F0A2-4789-BD41-6E5EF40B703E}" presName="bgRect" presStyleLbl="bgShp" presStyleIdx="0" presStyleCnt="3"/>
      <dgm:spPr/>
    </dgm:pt>
    <dgm:pt modelId="{330096DF-802E-48B3-B54A-809D46EA895B}" type="pres">
      <dgm:prSet presAssocID="{720CCA0B-F0A2-4789-BD41-6E5EF40B703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laslokaal"/>
        </a:ext>
      </dgm:extLst>
    </dgm:pt>
    <dgm:pt modelId="{0DD8FD3B-7E20-43FC-BC41-C8558FD1C9EA}" type="pres">
      <dgm:prSet presAssocID="{720CCA0B-F0A2-4789-BD41-6E5EF40B703E}" presName="spaceRect" presStyleCnt="0"/>
      <dgm:spPr/>
    </dgm:pt>
    <dgm:pt modelId="{80CDC4E4-CF33-4284-A722-A64DB90A4D6F}" type="pres">
      <dgm:prSet presAssocID="{720CCA0B-F0A2-4789-BD41-6E5EF40B703E}" presName="parTx" presStyleLbl="revTx" presStyleIdx="0" presStyleCnt="3">
        <dgm:presLayoutVars>
          <dgm:chMax val="0"/>
          <dgm:chPref val="0"/>
        </dgm:presLayoutVars>
      </dgm:prSet>
      <dgm:spPr/>
    </dgm:pt>
    <dgm:pt modelId="{5A215DA7-24E6-4075-9D8F-22ADF25AA63F}" type="pres">
      <dgm:prSet presAssocID="{EE60A93A-4329-45B1-9A38-C1328A793E92}" presName="sibTrans" presStyleCnt="0"/>
      <dgm:spPr/>
    </dgm:pt>
    <dgm:pt modelId="{FC26C23D-A6BD-4732-9529-1199AC64935F}" type="pres">
      <dgm:prSet presAssocID="{C8E5C7CC-E162-4DA4-A246-A229557C8F64}" presName="compNode" presStyleCnt="0"/>
      <dgm:spPr/>
    </dgm:pt>
    <dgm:pt modelId="{7A987724-52D5-4966-A514-9D23A883FC6E}" type="pres">
      <dgm:prSet presAssocID="{C8E5C7CC-E162-4DA4-A246-A229557C8F64}" presName="bgRect" presStyleLbl="bgShp" presStyleIdx="1" presStyleCnt="3" custLinFactNeighborX="-966" custLinFactNeighborY="3710"/>
      <dgm:spPr/>
    </dgm:pt>
    <dgm:pt modelId="{6D77AD0F-8770-4554-8062-E0BC6697B4AE}" type="pres">
      <dgm:prSet presAssocID="{C8E5C7CC-E162-4DA4-A246-A229557C8F6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ragen"/>
        </a:ext>
      </dgm:extLst>
    </dgm:pt>
    <dgm:pt modelId="{35975E43-6BDB-4829-87D0-AB2CDC5692F5}" type="pres">
      <dgm:prSet presAssocID="{C8E5C7CC-E162-4DA4-A246-A229557C8F64}" presName="spaceRect" presStyleCnt="0"/>
      <dgm:spPr/>
    </dgm:pt>
    <dgm:pt modelId="{41DE0E53-797A-4624-B769-589E92B4D1A5}" type="pres">
      <dgm:prSet presAssocID="{C8E5C7CC-E162-4DA4-A246-A229557C8F64}" presName="parTx" presStyleLbl="revTx" presStyleIdx="1" presStyleCnt="3">
        <dgm:presLayoutVars>
          <dgm:chMax val="0"/>
          <dgm:chPref val="0"/>
        </dgm:presLayoutVars>
      </dgm:prSet>
      <dgm:spPr/>
    </dgm:pt>
    <dgm:pt modelId="{CC1D06F7-E81F-4B3A-A8C0-364AEA747AFE}" type="pres">
      <dgm:prSet presAssocID="{924194F5-F41A-4134-BC01-612C061E2371}" presName="sibTrans" presStyleCnt="0"/>
      <dgm:spPr/>
    </dgm:pt>
    <dgm:pt modelId="{3F3C38BD-15C7-4E14-84F8-61AA9C7A6C82}" type="pres">
      <dgm:prSet presAssocID="{FAC257F5-8C69-4719-B157-D6B178B633DB}" presName="compNode" presStyleCnt="0"/>
      <dgm:spPr/>
    </dgm:pt>
    <dgm:pt modelId="{7DA30047-2516-41DC-89D9-D9818112A504}" type="pres">
      <dgm:prSet presAssocID="{FAC257F5-8C69-4719-B157-D6B178B633DB}" presName="bgRect" presStyleLbl="bgShp" presStyleIdx="2" presStyleCnt="3"/>
      <dgm:spPr>
        <a:blipFill rotWithShape="0">
          <a:blip xmlns:r="http://schemas.openxmlformats.org/officeDocument/2006/relationships" r:embed="rId5"/>
          <a:srcRect/>
          <a:stretch>
            <a:fillRect/>
          </a:stretch>
        </a:blipFill>
      </dgm:spPr>
    </dgm:pt>
    <dgm:pt modelId="{2267DAA4-92A2-4D70-B4AD-9DFBDCB55075}" type="pres">
      <dgm:prSet presAssocID="{FAC257F5-8C69-4719-B157-D6B178B633DB}" presName="iconRect" presStyleLbl="node1" presStyleIdx="2" presStyleCnt="3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nching Diagram"/>
        </a:ext>
      </dgm:extLst>
    </dgm:pt>
    <dgm:pt modelId="{B404CBDB-C4A0-4AB6-9A9D-2340BD7903C9}" type="pres">
      <dgm:prSet presAssocID="{FAC257F5-8C69-4719-B157-D6B178B633DB}" presName="spaceRect" presStyleCnt="0"/>
      <dgm:spPr/>
    </dgm:pt>
    <dgm:pt modelId="{A7227EB4-3918-49ED-8396-2AD4D9DB42C6}" type="pres">
      <dgm:prSet presAssocID="{FAC257F5-8C69-4719-B157-D6B178B633DB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C4F82F02-125A-4894-98C0-FBA4595B2CBC}" type="presOf" srcId="{720CCA0B-F0A2-4789-BD41-6E5EF40B703E}" destId="{80CDC4E4-CF33-4284-A722-A64DB90A4D6F}" srcOrd="0" destOrd="0" presId="urn:microsoft.com/office/officeart/2018/2/layout/IconVerticalSolidList"/>
    <dgm:cxn modelId="{44402008-3B02-418B-AB45-907FB51C9354}" srcId="{970D8714-E4C0-4B55-868B-73DA7BA5FB67}" destId="{720CCA0B-F0A2-4789-BD41-6E5EF40B703E}" srcOrd="0" destOrd="0" parTransId="{E5897683-A4C7-45EF-A9D6-09DB651DB770}" sibTransId="{EE60A93A-4329-45B1-9A38-C1328A793E92}"/>
    <dgm:cxn modelId="{6E9D752C-45E4-456C-8A05-D17B506824EA}" type="presOf" srcId="{FAC257F5-8C69-4719-B157-D6B178B633DB}" destId="{A7227EB4-3918-49ED-8396-2AD4D9DB42C6}" srcOrd="0" destOrd="0" presId="urn:microsoft.com/office/officeart/2018/2/layout/IconVerticalSolidList"/>
    <dgm:cxn modelId="{8EAE507F-93EA-4BE8-AC37-4EAF57C72656}" type="presOf" srcId="{C8E5C7CC-E162-4DA4-A246-A229557C8F64}" destId="{41DE0E53-797A-4624-B769-589E92B4D1A5}" srcOrd="0" destOrd="0" presId="urn:microsoft.com/office/officeart/2018/2/layout/IconVerticalSolidList"/>
    <dgm:cxn modelId="{1F0A529F-FD96-4819-91C6-F6FAC3D70813}" srcId="{970D8714-E4C0-4B55-868B-73DA7BA5FB67}" destId="{FAC257F5-8C69-4719-B157-D6B178B633DB}" srcOrd="2" destOrd="0" parTransId="{10E71248-CDE2-4BAB-A57D-CC36BA680A5B}" sibTransId="{DCD7B72B-D7EA-48D3-978E-1EA5ED5A3F32}"/>
    <dgm:cxn modelId="{4034D1D1-069B-44DA-A34A-C8F3E8B12F44}" type="presOf" srcId="{970D8714-E4C0-4B55-868B-73DA7BA5FB67}" destId="{C970B201-C565-43AE-92CE-4DCA5C94E3A5}" srcOrd="0" destOrd="0" presId="urn:microsoft.com/office/officeart/2018/2/layout/IconVerticalSolidList"/>
    <dgm:cxn modelId="{A24488E1-9A72-429A-886C-388506ED748F}" srcId="{970D8714-E4C0-4B55-868B-73DA7BA5FB67}" destId="{C8E5C7CC-E162-4DA4-A246-A229557C8F64}" srcOrd="1" destOrd="0" parTransId="{65EC8F8B-8562-4E35-A03A-1438C73C537D}" sibTransId="{924194F5-F41A-4134-BC01-612C061E2371}"/>
    <dgm:cxn modelId="{E4091F6B-03FC-4562-94BC-948799B35111}" type="presParOf" srcId="{C970B201-C565-43AE-92CE-4DCA5C94E3A5}" destId="{91712AE8-8D54-454E-92DC-AF4B1EE8FBEC}" srcOrd="0" destOrd="0" presId="urn:microsoft.com/office/officeart/2018/2/layout/IconVerticalSolidList"/>
    <dgm:cxn modelId="{3DB24386-B17D-4E8B-BF53-03C230B3A8D9}" type="presParOf" srcId="{91712AE8-8D54-454E-92DC-AF4B1EE8FBEC}" destId="{C1EE2425-1C38-4C22-A849-0A95DCFDFB0A}" srcOrd="0" destOrd="0" presId="urn:microsoft.com/office/officeart/2018/2/layout/IconVerticalSolidList"/>
    <dgm:cxn modelId="{123011ED-82BD-4396-8D59-7531D8BDF4C6}" type="presParOf" srcId="{91712AE8-8D54-454E-92DC-AF4B1EE8FBEC}" destId="{330096DF-802E-48B3-B54A-809D46EA895B}" srcOrd="1" destOrd="0" presId="urn:microsoft.com/office/officeart/2018/2/layout/IconVerticalSolidList"/>
    <dgm:cxn modelId="{D616E7CC-2858-46A0-A4DE-BF1324FD9AAF}" type="presParOf" srcId="{91712AE8-8D54-454E-92DC-AF4B1EE8FBEC}" destId="{0DD8FD3B-7E20-43FC-BC41-C8558FD1C9EA}" srcOrd="2" destOrd="0" presId="urn:microsoft.com/office/officeart/2018/2/layout/IconVerticalSolidList"/>
    <dgm:cxn modelId="{CED6B748-E343-45A7-80C7-A2AA1F460E34}" type="presParOf" srcId="{91712AE8-8D54-454E-92DC-AF4B1EE8FBEC}" destId="{80CDC4E4-CF33-4284-A722-A64DB90A4D6F}" srcOrd="3" destOrd="0" presId="urn:microsoft.com/office/officeart/2018/2/layout/IconVerticalSolidList"/>
    <dgm:cxn modelId="{92ED42D7-493D-46FB-9964-344A35EDC626}" type="presParOf" srcId="{C970B201-C565-43AE-92CE-4DCA5C94E3A5}" destId="{5A215DA7-24E6-4075-9D8F-22ADF25AA63F}" srcOrd="1" destOrd="0" presId="urn:microsoft.com/office/officeart/2018/2/layout/IconVerticalSolidList"/>
    <dgm:cxn modelId="{C15FF5A8-AEF6-48A9-A3E4-ADABF33D5AEC}" type="presParOf" srcId="{C970B201-C565-43AE-92CE-4DCA5C94E3A5}" destId="{FC26C23D-A6BD-4732-9529-1199AC64935F}" srcOrd="2" destOrd="0" presId="urn:microsoft.com/office/officeart/2018/2/layout/IconVerticalSolidList"/>
    <dgm:cxn modelId="{232867EB-6EF9-45E0-8C65-904B3D1E5EA9}" type="presParOf" srcId="{FC26C23D-A6BD-4732-9529-1199AC64935F}" destId="{7A987724-52D5-4966-A514-9D23A883FC6E}" srcOrd="0" destOrd="0" presId="urn:microsoft.com/office/officeart/2018/2/layout/IconVerticalSolidList"/>
    <dgm:cxn modelId="{8E8C02E8-81CD-4F3D-A2D1-FAFFFB3C1440}" type="presParOf" srcId="{FC26C23D-A6BD-4732-9529-1199AC64935F}" destId="{6D77AD0F-8770-4554-8062-E0BC6697B4AE}" srcOrd="1" destOrd="0" presId="urn:microsoft.com/office/officeart/2018/2/layout/IconVerticalSolidList"/>
    <dgm:cxn modelId="{C90CCA74-F1E9-46EC-B70D-56F89E52727F}" type="presParOf" srcId="{FC26C23D-A6BD-4732-9529-1199AC64935F}" destId="{35975E43-6BDB-4829-87D0-AB2CDC5692F5}" srcOrd="2" destOrd="0" presId="urn:microsoft.com/office/officeart/2018/2/layout/IconVerticalSolidList"/>
    <dgm:cxn modelId="{0F97CFD6-454F-4B03-9094-DBEDE328CC99}" type="presParOf" srcId="{FC26C23D-A6BD-4732-9529-1199AC64935F}" destId="{41DE0E53-797A-4624-B769-589E92B4D1A5}" srcOrd="3" destOrd="0" presId="urn:microsoft.com/office/officeart/2018/2/layout/IconVerticalSolidList"/>
    <dgm:cxn modelId="{A83045C1-B112-4023-946F-CEDE145ACFF3}" type="presParOf" srcId="{C970B201-C565-43AE-92CE-4DCA5C94E3A5}" destId="{CC1D06F7-E81F-4B3A-A8C0-364AEA747AFE}" srcOrd="3" destOrd="0" presId="urn:microsoft.com/office/officeart/2018/2/layout/IconVerticalSolidList"/>
    <dgm:cxn modelId="{B2FE51B1-6A36-49B1-86B6-B5A1795D4231}" type="presParOf" srcId="{C970B201-C565-43AE-92CE-4DCA5C94E3A5}" destId="{3F3C38BD-15C7-4E14-84F8-61AA9C7A6C82}" srcOrd="4" destOrd="0" presId="urn:microsoft.com/office/officeart/2018/2/layout/IconVerticalSolidList"/>
    <dgm:cxn modelId="{44EED613-26D8-4152-BF91-C0737AEDD1CC}" type="presParOf" srcId="{3F3C38BD-15C7-4E14-84F8-61AA9C7A6C82}" destId="{7DA30047-2516-41DC-89D9-D9818112A504}" srcOrd="0" destOrd="0" presId="urn:microsoft.com/office/officeart/2018/2/layout/IconVerticalSolidList"/>
    <dgm:cxn modelId="{A44AF5B1-1A76-423A-9625-DE3353E37510}" type="presParOf" srcId="{3F3C38BD-15C7-4E14-84F8-61AA9C7A6C82}" destId="{2267DAA4-92A2-4D70-B4AD-9DFBDCB55075}" srcOrd="1" destOrd="0" presId="urn:microsoft.com/office/officeart/2018/2/layout/IconVerticalSolidList"/>
    <dgm:cxn modelId="{95F00931-92DB-46E0-B8C7-E48218C7D5CB}" type="presParOf" srcId="{3F3C38BD-15C7-4E14-84F8-61AA9C7A6C82}" destId="{B404CBDB-C4A0-4AB6-9A9D-2340BD7903C9}" srcOrd="2" destOrd="0" presId="urn:microsoft.com/office/officeart/2018/2/layout/IconVerticalSolidList"/>
    <dgm:cxn modelId="{0D6BE301-2C09-435B-9E5D-1050501E7A41}" type="presParOf" srcId="{3F3C38BD-15C7-4E14-84F8-61AA9C7A6C82}" destId="{A7227EB4-3918-49ED-8396-2AD4D9DB42C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516AFC-16B1-4E06-9257-00459BB41F99}">
      <dsp:nvSpPr>
        <dsp:cNvPr id="0" name=""/>
        <dsp:cNvSpPr/>
      </dsp:nvSpPr>
      <dsp:spPr>
        <a:xfrm>
          <a:off x="743527" y="0"/>
          <a:ext cx="6631709" cy="6631709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33764E-C69D-4868-8987-F24459D7046F}">
      <dsp:nvSpPr>
        <dsp:cNvPr id="0" name=""/>
        <dsp:cNvSpPr/>
      </dsp:nvSpPr>
      <dsp:spPr>
        <a:xfrm>
          <a:off x="1174588" y="431061"/>
          <a:ext cx="2652683" cy="265268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/>
            <a:t>Inzicht </a:t>
          </a:r>
          <a:r>
            <a:rPr lang="nl-NL" sz="1700" kern="1200">
              <a:latin typeface="Arial"/>
            </a:rPr>
            <a:t>in</a:t>
          </a:r>
          <a:r>
            <a:rPr lang="nl-NL" sz="1700" kern="1200"/>
            <a:t> wat formatief handelen is.</a:t>
          </a:r>
          <a:endParaRPr lang="en-US" sz="1700" kern="1200"/>
        </a:p>
      </dsp:txBody>
      <dsp:txXfrm>
        <a:off x="1304081" y="560554"/>
        <a:ext cx="2393697" cy="2393697"/>
      </dsp:txXfrm>
    </dsp:sp>
    <dsp:sp modelId="{D54B1977-32C6-45E6-9C7D-5BAA49496151}">
      <dsp:nvSpPr>
        <dsp:cNvPr id="0" name=""/>
        <dsp:cNvSpPr/>
      </dsp:nvSpPr>
      <dsp:spPr>
        <a:xfrm>
          <a:off x="4291491" y="431061"/>
          <a:ext cx="2652683" cy="265268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/>
            <a:t>Inzicht </a:t>
          </a:r>
          <a:r>
            <a:rPr lang="nl-NL" sz="1700" kern="1200">
              <a:latin typeface="Arial"/>
            </a:rPr>
            <a:t>in </a:t>
          </a:r>
          <a:r>
            <a:rPr lang="nl-NL" sz="1700" kern="1200"/>
            <a:t>hoe formatief handelen het leren van leerlingen/studenten bevordert.</a:t>
          </a:r>
          <a:endParaRPr lang="en-US" sz="1700" kern="1200"/>
        </a:p>
      </dsp:txBody>
      <dsp:txXfrm>
        <a:off x="4420984" y="560554"/>
        <a:ext cx="2393697" cy="2393697"/>
      </dsp:txXfrm>
    </dsp:sp>
    <dsp:sp modelId="{0ED3CFCF-95B7-4FBB-90A5-3D473FFE185B}">
      <dsp:nvSpPr>
        <dsp:cNvPr id="0" name=""/>
        <dsp:cNvSpPr/>
      </dsp:nvSpPr>
      <dsp:spPr>
        <a:xfrm>
          <a:off x="1174588" y="3547964"/>
          <a:ext cx="2652683" cy="265268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/>
            <a:t>Je </a:t>
          </a:r>
          <a:r>
            <a:rPr lang="nl-NL" sz="1700" kern="1200">
              <a:latin typeface="Arial"/>
            </a:rPr>
            <a:t>bent </a:t>
          </a:r>
          <a:r>
            <a:rPr lang="nl-NL" sz="1700" kern="1200"/>
            <a:t>je bewust wat formatief handelen van jou als docent/ instructeur/ ondersteuner vraagt.</a:t>
          </a:r>
          <a:endParaRPr lang="en-US" sz="1700" kern="1200"/>
        </a:p>
      </dsp:txBody>
      <dsp:txXfrm>
        <a:off x="1304081" y="3677457"/>
        <a:ext cx="2393697" cy="2393697"/>
      </dsp:txXfrm>
    </dsp:sp>
    <dsp:sp modelId="{270489EC-EB0D-4CA8-AE92-F6CE712C0820}">
      <dsp:nvSpPr>
        <dsp:cNvPr id="0" name=""/>
        <dsp:cNvSpPr/>
      </dsp:nvSpPr>
      <dsp:spPr>
        <a:xfrm>
          <a:off x="4337675" y="3594147"/>
          <a:ext cx="2652683" cy="265268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/>
            <a:t>Je hebt geoefend met de vijf fasen van formatief handelen.</a:t>
          </a:r>
          <a:endParaRPr lang="en-US" sz="1700" kern="1200"/>
        </a:p>
      </dsp:txBody>
      <dsp:txXfrm>
        <a:off x="4467168" y="3723640"/>
        <a:ext cx="2393697" cy="23936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EE2425-1C38-4C22-A849-0A95DCFDFB0A}">
      <dsp:nvSpPr>
        <dsp:cNvPr id="0" name=""/>
        <dsp:cNvSpPr/>
      </dsp:nvSpPr>
      <dsp:spPr>
        <a:xfrm>
          <a:off x="0" y="605"/>
          <a:ext cx="9541163" cy="14167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0096DF-802E-48B3-B54A-809D46EA895B}">
      <dsp:nvSpPr>
        <dsp:cNvPr id="0" name=""/>
        <dsp:cNvSpPr/>
      </dsp:nvSpPr>
      <dsp:spPr>
        <a:xfrm>
          <a:off x="428574" y="319380"/>
          <a:ext cx="779226" cy="7792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CDC4E4-CF33-4284-A722-A64DB90A4D6F}">
      <dsp:nvSpPr>
        <dsp:cNvPr id="0" name=""/>
        <dsp:cNvSpPr/>
      </dsp:nvSpPr>
      <dsp:spPr>
        <a:xfrm>
          <a:off x="1636376" y="605"/>
          <a:ext cx="7904786" cy="1416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942" tIns="149942" rIns="149942" bIns="14994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/>
            <a:t>Wat betekent formatief handelen voor jou als docent / instructeur/ leraarondersteuner en de context waarin je werkt?</a:t>
          </a:r>
          <a:endParaRPr lang="en-US" sz="2500" kern="1200"/>
        </a:p>
      </dsp:txBody>
      <dsp:txXfrm>
        <a:off x="1636376" y="605"/>
        <a:ext cx="7904786" cy="1416776"/>
      </dsp:txXfrm>
    </dsp:sp>
    <dsp:sp modelId="{7A987724-52D5-4966-A514-9D23A883FC6E}">
      <dsp:nvSpPr>
        <dsp:cNvPr id="0" name=""/>
        <dsp:cNvSpPr/>
      </dsp:nvSpPr>
      <dsp:spPr>
        <a:xfrm>
          <a:off x="0" y="1824137"/>
          <a:ext cx="9541163" cy="14167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77AD0F-8770-4554-8062-E0BC6697B4AE}">
      <dsp:nvSpPr>
        <dsp:cNvPr id="0" name=""/>
        <dsp:cNvSpPr/>
      </dsp:nvSpPr>
      <dsp:spPr>
        <a:xfrm>
          <a:off x="428574" y="2090350"/>
          <a:ext cx="779226" cy="7792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DE0E53-797A-4624-B769-589E92B4D1A5}">
      <dsp:nvSpPr>
        <dsp:cNvPr id="0" name=""/>
        <dsp:cNvSpPr/>
      </dsp:nvSpPr>
      <dsp:spPr>
        <a:xfrm>
          <a:off x="1636376" y="1771575"/>
          <a:ext cx="7904786" cy="1416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942" tIns="149942" rIns="149942" bIns="14994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/>
            <a:t>Door aan de hand van de vraagkaarten antwoorden te verzamelen, maak je een persoonlijk ontwikkelplan m.b.t. formatief handelen.</a:t>
          </a:r>
          <a:endParaRPr lang="en-US" sz="2500" kern="1200"/>
        </a:p>
      </dsp:txBody>
      <dsp:txXfrm>
        <a:off x="1636376" y="1771575"/>
        <a:ext cx="7904786" cy="1416776"/>
      </dsp:txXfrm>
    </dsp:sp>
    <dsp:sp modelId="{7DA30047-2516-41DC-89D9-D9818112A504}">
      <dsp:nvSpPr>
        <dsp:cNvPr id="0" name=""/>
        <dsp:cNvSpPr/>
      </dsp:nvSpPr>
      <dsp:spPr>
        <a:xfrm>
          <a:off x="0" y="3542545"/>
          <a:ext cx="9541163" cy="141677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5"/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67DAA4-92A2-4D70-B4AD-9DFBDCB55075}">
      <dsp:nvSpPr>
        <dsp:cNvPr id="0" name=""/>
        <dsp:cNvSpPr/>
      </dsp:nvSpPr>
      <dsp:spPr>
        <a:xfrm>
          <a:off x="428574" y="3861320"/>
          <a:ext cx="779226" cy="779226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227EB4-3918-49ED-8396-2AD4D9DB42C6}">
      <dsp:nvSpPr>
        <dsp:cNvPr id="0" name=""/>
        <dsp:cNvSpPr/>
      </dsp:nvSpPr>
      <dsp:spPr>
        <a:xfrm>
          <a:off x="1636376" y="3542545"/>
          <a:ext cx="7904786" cy="1416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942" tIns="149942" rIns="149942" bIns="14994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/>
            <a:t>Doorloop in gemengde groepen van 4 studenten de verschillende fasen. (15 minuten per ronde)</a:t>
          </a:r>
          <a:endParaRPr lang="en-US" sz="2500" kern="1200"/>
        </a:p>
      </dsp:txBody>
      <dsp:txXfrm>
        <a:off x="1636376" y="3542545"/>
        <a:ext cx="7904786" cy="14167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D47824BF-8959-46EA-935A-FA704A2268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FC95454-A29B-4A79-B1A1-913602352E6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7D90C-24C1-4E50-8AFB-0983413C7629}" type="datetimeFigureOut">
              <a:rPr lang="nl-NL" smtClean="0"/>
              <a:t>22-1-2026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8930068-D1B4-4FBF-9B4A-1DCB8FA6222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EACC4B9-D562-4561-810B-1BB082F739F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B1C049-A8A0-42D4-BDE1-73C424150D9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63410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F54CBE-392D-4216-900D-2E195B5F5D3E}" type="datetimeFigureOut">
              <a:rPr lang="nl-NL" smtClean="0"/>
              <a:t>22-1-2026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405F5E-DB88-4186-B834-DABDFDBB706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9830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5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5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5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hthoek 39">
            <a:extLst>
              <a:ext uri="{FF2B5EF4-FFF2-40B4-BE49-F238E27FC236}">
                <a16:creationId xmlns:a16="http://schemas.microsoft.com/office/drawing/2014/main" id="{3D2ED8DA-ECDC-C475-23CD-32BC10040C21}"/>
              </a:ext>
            </a:extLst>
          </p:cNvPr>
          <p:cNvSpPr/>
          <p:nvPr userDrawn="1"/>
        </p:nvSpPr>
        <p:spPr>
          <a:xfrm>
            <a:off x="0" y="0"/>
            <a:ext cx="3013200" cy="3902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72762" y="3101153"/>
            <a:ext cx="6859675" cy="1314450"/>
          </a:xfrm>
        </p:spPr>
        <p:txBody>
          <a:bodyPr anchor="t" anchorCtr="0">
            <a:normAutofit/>
          </a:bodyPr>
          <a:lstStyle>
            <a:lvl1pPr algn="l">
              <a:defRPr sz="4400"/>
            </a:lvl1pPr>
          </a:lstStyle>
          <a:p>
            <a:r>
              <a:rPr lang="nl-NL"/>
              <a:t>[titel]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80E0450-8FD2-E573-1918-051252E744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79219" y="4310267"/>
            <a:ext cx="2181600" cy="2181600"/>
          </a:xfrm>
          <a:prstGeom prst="rect">
            <a:avLst/>
          </a:prstGeom>
        </p:spPr>
      </p:pic>
      <p:sp>
        <p:nvSpPr>
          <p:cNvPr id="11" name="object 7">
            <a:extLst>
              <a:ext uri="{FF2B5EF4-FFF2-40B4-BE49-F238E27FC236}">
                <a16:creationId xmlns:a16="http://schemas.microsoft.com/office/drawing/2014/main" id="{111FC6D4-531B-DB7A-6820-0A0F6C8E3B27}"/>
              </a:ext>
            </a:extLst>
          </p:cNvPr>
          <p:cNvSpPr/>
          <p:nvPr userDrawn="1"/>
        </p:nvSpPr>
        <p:spPr>
          <a:xfrm>
            <a:off x="595468" y="630346"/>
            <a:ext cx="2164063" cy="1320001"/>
          </a:xfrm>
          <a:custGeom>
            <a:avLst/>
            <a:gdLst/>
            <a:ahLst/>
            <a:cxnLst/>
            <a:rect l="l" t="t" r="r" b="b"/>
            <a:pathLst>
              <a:path w="3568700" h="2176780">
                <a:moveTo>
                  <a:pt x="876795" y="1548980"/>
                </a:moveTo>
                <a:lnTo>
                  <a:pt x="870127" y="1508366"/>
                </a:lnTo>
                <a:lnTo>
                  <a:pt x="850265" y="1475282"/>
                </a:lnTo>
                <a:lnTo>
                  <a:pt x="815962" y="1446466"/>
                </a:lnTo>
                <a:lnTo>
                  <a:pt x="767346" y="1419618"/>
                </a:lnTo>
                <a:lnTo>
                  <a:pt x="714984" y="1395577"/>
                </a:lnTo>
                <a:lnTo>
                  <a:pt x="698334" y="1387221"/>
                </a:lnTo>
                <a:lnTo>
                  <a:pt x="663790" y="1365237"/>
                </a:lnTo>
                <a:lnTo>
                  <a:pt x="647509" y="1325346"/>
                </a:lnTo>
                <a:lnTo>
                  <a:pt x="648906" y="1311402"/>
                </a:lnTo>
                <a:lnTo>
                  <a:pt x="681126" y="1273263"/>
                </a:lnTo>
                <a:lnTo>
                  <a:pt x="722363" y="1264666"/>
                </a:lnTo>
                <a:lnTo>
                  <a:pt x="751395" y="1268120"/>
                </a:lnTo>
                <a:lnTo>
                  <a:pt x="777671" y="1278432"/>
                </a:lnTo>
                <a:lnTo>
                  <a:pt x="801128" y="1295565"/>
                </a:lnTo>
                <a:lnTo>
                  <a:pt x="821664" y="1319479"/>
                </a:lnTo>
                <a:lnTo>
                  <a:pt x="867727" y="1283995"/>
                </a:lnTo>
                <a:lnTo>
                  <a:pt x="842556" y="1252791"/>
                </a:lnTo>
                <a:lnTo>
                  <a:pt x="809485" y="1228013"/>
                </a:lnTo>
                <a:lnTo>
                  <a:pt x="768350" y="1211211"/>
                </a:lnTo>
                <a:lnTo>
                  <a:pt x="722363" y="1205572"/>
                </a:lnTo>
                <a:lnTo>
                  <a:pt x="693242" y="1207719"/>
                </a:lnTo>
                <a:lnTo>
                  <a:pt x="642073" y="1224800"/>
                </a:lnTo>
                <a:lnTo>
                  <a:pt x="602322" y="1257871"/>
                </a:lnTo>
                <a:lnTo>
                  <a:pt x="581799" y="1302207"/>
                </a:lnTo>
                <a:lnTo>
                  <a:pt x="579221" y="1328178"/>
                </a:lnTo>
                <a:lnTo>
                  <a:pt x="580948" y="1349070"/>
                </a:lnTo>
                <a:lnTo>
                  <a:pt x="594753" y="1385595"/>
                </a:lnTo>
                <a:lnTo>
                  <a:pt x="622249" y="1415567"/>
                </a:lnTo>
                <a:lnTo>
                  <a:pt x="661835" y="1442059"/>
                </a:lnTo>
                <a:lnTo>
                  <a:pt x="737514" y="1478064"/>
                </a:lnTo>
                <a:lnTo>
                  <a:pt x="754964" y="1486535"/>
                </a:lnTo>
                <a:lnTo>
                  <a:pt x="791235" y="1509839"/>
                </a:lnTo>
                <a:lnTo>
                  <a:pt x="808520" y="1551813"/>
                </a:lnTo>
                <a:lnTo>
                  <a:pt x="807021" y="1566824"/>
                </a:lnTo>
                <a:lnTo>
                  <a:pt x="784682" y="1602422"/>
                </a:lnTo>
                <a:lnTo>
                  <a:pt x="741603" y="1619821"/>
                </a:lnTo>
                <a:lnTo>
                  <a:pt x="723773" y="1620989"/>
                </a:lnTo>
                <a:lnTo>
                  <a:pt x="689432" y="1616417"/>
                </a:lnTo>
                <a:lnTo>
                  <a:pt x="657364" y="1602765"/>
                </a:lnTo>
                <a:lnTo>
                  <a:pt x="627672" y="1580070"/>
                </a:lnTo>
                <a:lnTo>
                  <a:pt x="600456" y="1548409"/>
                </a:lnTo>
                <a:lnTo>
                  <a:pt x="553593" y="1584020"/>
                </a:lnTo>
                <a:lnTo>
                  <a:pt x="584060" y="1623555"/>
                </a:lnTo>
                <a:lnTo>
                  <a:pt x="623201" y="1653743"/>
                </a:lnTo>
                <a:lnTo>
                  <a:pt x="671068" y="1673466"/>
                </a:lnTo>
                <a:lnTo>
                  <a:pt x="724484" y="1680083"/>
                </a:lnTo>
                <a:lnTo>
                  <a:pt x="756170" y="1677797"/>
                </a:lnTo>
                <a:lnTo>
                  <a:pt x="811047" y="1659661"/>
                </a:lnTo>
                <a:lnTo>
                  <a:pt x="852678" y="1624482"/>
                </a:lnTo>
                <a:lnTo>
                  <a:pt x="874102" y="1576959"/>
                </a:lnTo>
                <a:lnTo>
                  <a:pt x="876795" y="1548980"/>
                </a:lnTo>
                <a:close/>
              </a:path>
              <a:path w="3568700" h="2176780">
                <a:moveTo>
                  <a:pt x="962444" y="504698"/>
                </a:moveTo>
                <a:lnTo>
                  <a:pt x="895565" y="504698"/>
                </a:lnTo>
                <a:lnTo>
                  <a:pt x="895565" y="826363"/>
                </a:lnTo>
                <a:lnTo>
                  <a:pt x="605866" y="496925"/>
                </a:lnTo>
                <a:lnTo>
                  <a:pt x="585597" y="496925"/>
                </a:lnTo>
                <a:lnTo>
                  <a:pt x="585597" y="963650"/>
                </a:lnTo>
                <a:lnTo>
                  <a:pt x="652462" y="963650"/>
                </a:lnTo>
                <a:lnTo>
                  <a:pt x="652462" y="641286"/>
                </a:lnTo>
                <a:lnTo>
                  <a:pt x="942860" y="971435"/>
                </a:lnTo>
                <a:lnTo>
                  <a:pt x="962444" y="971435"/>
                </a:lnTo>
                <a:lnTo>
                  <a:pt x="962444" y="504698"/>
                </a:lnTo>
                <a:close/>
              </a:path>
              <a:path w="3568700" h="2176780">
                <a:moveTo>
                  <a:pt x="1315542" y="1213827"/>
                </a:moveTo>
                <a:lnTo>
                  <a:pt x="933754" y="1213827"/>
                </a:lnTo>
                <a:lnTo>
                  <a:pt x="933754" y="1272247"/>
                </a:lnTo>
                <a:lnTo>
                  <a:pt x="1090866" y="1272247"/>
                </a:lnTo>
                <a:lnTo>
                  <a:pt x="1090866" y="1672297"/>
                </a:lnTo>
                <a:lnTo>
                  <a:pt x="1157732" y="1672297"/>
                </a:lnTo>
                <a:lnTo>
                  <a:pt x="1157732" y="1272247"/>
                </a:lnTo>
                <a:lnTo>
                  <a:pt x="1315542" y="1272247"/>
                </a:lnTo>
                <a:lnTo>
                  <a:pt x="1315542" y="1213827"/>
                </a:lnTo>
                <a:close/>
              </a:path>
              <a:path w="3568700" h="2176780">
                <a:moveTo>
                  <a:pt x="1465567" y="505180"/>
                </a:moveTo>
                <a:lnTo>
                  <a:pt x="1398701" y="505180"/>
                </a:lnTo>
                <a:lnTo>
                  <a:pt x="1398701" y="690600"/>
                </a:lnTo>
                <a:lnTo>
                  <a:pt x="1155598" y="690600"/>
                </a:lnTo>
                <a:lnTo>
                  <a:pt x="1155598" y="505180"/>
                </a:lnTo>
                <a:lnTo>
                  <a:pt x="1088732" y="505180"/>
                </a:lnTo>
                <a:lnTo>
                  <a:pt x="1088732" y="690600"/>
                </a:lnTo>
                <a:lnTo>
                  <a:pt x="1088732" y="750290"/>
                </a:lnTo>
                <a:lnTo>
                  <a:pt x="1088732" y="963650"/>
                </a:lnTo>
                <a:lnTo>
                  <a:pt x="1155598" y="963650"/>
                </a:lnTo>
                <a:lnTo>
                  <a:pt x="1155598" y="750290"/>
                </a:lnTo>
                <a:lnTo>
                  <a:pt x="1398701" y="750290"/>
                </a:lnTo>
                <a:lnTo>
                  <a:pt x="1398701" y="963650"/>
                </a:lnTo>
                <a:lnTo>
                  <a:pt x="1465567" y="963650"/>
                </a:lnTo>
                <a:lnTo>
                  <a:pt x="1465567" y="750290"/>
                </a:lnTo>
                <a:lnTo>
                  <a:pt x="1465567" y="690600"/>
                </a:lnTo>
                <a:lnTo>
                  <a:pt x="1465567" y="505180"/>
                </a:lnTo>
                <a:close/>
              </a:path>
              <a:path w="3568700" h="2176780">
                <a:moveTo>
                  <a:pt x="1701190" y="1612607"/>
                </a:moveTo>
                <a:lnTo>
                  <a:pt x="1460588" y="1612607"/>
                </a:lnTo>
                <a:lnTo>
                  <a:pt x="1460588" y="1457667"/>
                </a:lnTo>
                <a:lnTo>
                  <a:pt x="1635379" y="1457667"/>
                </a:lnTo>
                <a:lnTo>
                  <a:pt x="1635379" y="1400517"/>
                </a:lnTo>
                <a:lnTo>
                  <a:pt x="1460588" y="1400517"/>
                </a:lnTo>
                <a:lnTo>
                  <a:pt x="1460588" y="1272247"/>
                </a:lnTo>
                <a:lnTo>
                  <a:pt x="1692706" y="1272247"/>
                </a:lnTo>
                <a:lnTo>
                  <a:pt x="1692706" y="1213827"/>
                </a:lnTo>
                <a:lnTo>
                  <a:pt x="1393710" y="1213827"/>
                </a:lnTo>
                <a:lnTo>
                  <a:pt x="1393710" y="1272247"/>
                </a:lnTo>
                <a:lnTo>
                  <a:pt x="1393710" y="1400517"/>
                </a:lnTo>
                <a:lnTo>
                  <a:pt x="1393710" y="1457667"/>
                </a:lnTo>
                <a:lnTo>
                  <a:pt x="1393710" y="1612607"/>
                </a:lnTo>
                <a:lnTo>
                  <a:pt x="1393710" y="1672297"/>
                </a:lnTo>
                <a:lnTo>
                  <a:pt x="1701190" y="1672297"/>
                </a:lnTo>
                <a:lnTo>
                  <a:pt x="1701190" y="1612607"/>
                </a:lnTo>
                <a:close/>
              </a:path>
              <a:path w="3568700" h="2176780">
                <a:moveTo>
                  <a:pt x="2176157" y="0"/>
                </a:moveTo>
                <a:lnTo>
                  <a:pt x="0" y="0"/>
                </a:lnTo>
                <a:lnTo>
                  <a:pt x="0" y="2176157"/>
                </a:lnTo>
                <a:lnTo>
                  <a:pt x="2176157" y="2176157"/>
                </a:lnTo>
                <a:lnTo>
                  <a:pt x="2176157" y="1213358"/>
                </a:lnTo>
                <a:lnTo>
                  <a:pt x="2104491" y="1213358"/>
                </a:lnTo>
                <a:lnTo>
                  <a:pt x="2104491" y="1532915"/>
                </a:lnTo>
                <a:lnTo>
                  <a:pt x="1816633" y="1205560"/>
                </a:lnTo>
                <a:lnTo>
                  <a:pt x="1796351" y="1205560"/>
                </a:lnTo>
                <a:lnTo>
                  <a:pt x="1796351" y="1672297"/>
                </a:lnTo>
                <a:lnTo>
                  <a:pt x="1863229" y="1672297"/>
                </a:lnTo>
                <a:lnTo>
                  <a:pt x="1863229" y="1349933"/>
                </a:lnTo>
                <a:lnTo>
                  <a:pt x="2104491" y="1624203"/>
                </a:lnTo>
                <a:lnTo>
                  <a:pt x="2104491" y="2104478"/>
                </a:lnTo>
                <a:lnTo>
                  <a:pt x="71666" y="2104478"/>
                </a:lnTo>
                <a:lnTo>
                  <a:pt x="71666" y="71666"/>
                </a:lnTo>
                <a:lnTo>
                  <a:pt x="2104491" y="71666"/>
                </a:lnTo>
                <a:lnTo>
                  <a:pt x="2104491" y="904163"/>
                </a:lnTo>
                <a:lnTo>
                  <a:pt x="2100414" y="904544"/>
                </a:lnTo>
                <a:lnTo>
                  <a:pt x="1658747" y="904544"/>
                </a:lnTo>
                <a:lnTo>
                  <a:pt x="1658747" y="504710"/>
                </a:lnTo>
                <a:lnTo>
                  <a:pt x="1591868" y="504710"/>
                </a:lnTo>
                <a:lnTo>
                  <a:pt x="1591868" y="963637"/>
                </a:lnTo>
                <a:lnTo>
                  <a:pt x="2176157" y="963193"/>
                </a:lnTo>
                <a:lnTo>
                  <a:pt x="2176157" y="0"/>
                </a:lnTo>
                <a:close/>
              </a:path>
              <a:path w="3568700" h="2176780">
                <a:moveTo>
                  <a:pt x="2691904" y="1442123"/>
                </a:moveTo>
                <a:lnTo>
                  <a:pt x="2687624" y="1393545"/>
                </a:lnTo>
                <a:lnTo>
                  <a:pt x="2674810" y="1349679"/>
                </a:lnTo>
                <a:lnTo>
                  <a:pt x="2653538" y="1310678"/>
                </a:lnTo>
                <a:lnTo>
                  <a:pt x="2623845" y="1276680"/>
                </a:lnTo>
                <a:lnTo>
                  <a:pt x="2622905" y="1275981"/>
                </a:lnTo>
                <a:lnTo>
                  <a:pt x="2622905" y="1442123"/>
                </a:lnTo>
                <a:lnTo>
                  <a:pt x="2619806" y="1477987"/>
                </a:lnTo>
                <a:lnTo>
                  <a:pt x="2595080" y="1539709"/>
                </a:lnTo>
                <a:lnTo>
                  <a:pt x="2546820" y="1586217"/>
                </a:lnTo>
                <a:lnTo>
                  <a:pt x="2480526" y="1610194"/>
                </a:lnTo>
                <a:lnTo>
                  <a:pt x="2441194" y="1613204"/>
                </a:lnTo>
                <a:lnTo>
                  <a:pt x="2366365" y="1613204"/>
                </a:lnTo>
                <a:lnTo>
                  <a:pt x="2366365" y="1273162"/>
                </a:lnTo>
                <a:lnTo>
                  <a:pt x="2441194" y="1273162"/>
                </a:lnTo>
                <a:lnTo>
                  <a:pt x="2480792" y="1276057"/>
                </a:lnTo>
                <a:lnTo>
                  <a:pt x="2547239" y="1299108"/>
                </a:lnTo>
                <a:lnTo>
                  <a:pt x="2595257" y="1344155"/>
                </a:lnTo>
                <a:lnTo>
                  <a:pt x="2619819" y="1405737"/>
                </a:lnTo>
                <a:lnTo>
                  <a:pt x="2622905" y="1442123"/>
                </a:lnTo>
                <a:lnTo>
                  <a:pt x="2622905" y="1275981"/>
                </a:lnTo>
                <a:lnTo>
                  <a:pt x="2586939" y="1249057"/>
                </a:lnTo>
                <a:lnTo>
                  <a:pt x="2544216" y="1229271"/>
                </a:lnTo>
                <a:lnTo>
                  <a:pt x="2495816" y="1217345"/>
                </a:lnTo>
                <a:lnTo>
                  <a:pt x="2441905" y="1213370"/>
                </a:lnTo>
                <a:lnTo>
                  <a:pt x="2299487" y="1213370"/>
                </a:lnTo>
                <a:lnTo>
                  <a:pt x="2299487" y="1672297"/>
                </a:lnTo>
                <a:lnTo>
                  <a:pt x="2441905" y="1672297"/>
                </a:lnTo>
                <a:lnTo>
                  <a:pt x="2495524" y="1668246"/>
                </a:lnTo>
                <a:lnTo>
                  <a:pt x="2543759" y="1656130"/>
                </a:lnTo>
                <a:lnTo>
                  <a:pt x="2586469" y="1636001"/>
                </a:lnTo>
                <a:lnTo>
                  <a:pt x="2616517" y="1613204"/>
                </a:lnTo>
                <a:lnTo>
                  <a:pt x="2623477" y="1607934"/>
                </a:lnTo>
                <a:lnTo>
                  <a:pt x="2653322" y="1573517"/>
                </a:lnTo>
                <a:lnTo>
                  <a:pt x="2674709" y="1534312"/>
                </a:lnTo>
                <a:lnTo>
                  <a:pt x="2687599" y="1490459"/>
                </a:lnTo>
                <a:lnTo>
                  <a:pt x="2691904" y="1442123"/>
                </a:lnTo>
                <a:close/>
              </a:path>
              <a:path w="3568700" h="2176780">
                <a:moveTo>
                  <a:pt x="3096666" y="1612607"/>
                </a:moveTo>
                <a:lnTo>
                  <a:pt x="2856039" y="1612607"/>
                </a:lnTo>
                <a:lnTo>
                  <a:pt x="2856039" y="1457667"/>
                </a:lnTo>
                <a:lnTo>
                  <a:pt x="3030829" y="1457667"/>
                </a:lnTo>
                <a:lnTo>
                  <a:pt x="3030829" y="1400517"/>
                </a:lnTo>
                <a:lnTo>
                  <a:pt x="2856039" y="1400517"/>
                </a:lnTo>
                <a:lnTo>
                  <a:pt x="2856039" y="1272247"/>
                </a:lnTo>
                <a:lnTo>
                  <a:pt x="3088157" y="1272247"/>
                </a:lnTo>
                <a:lnTo>
                  <a:pt x="3088157" y="1213827"/>
                </a:lnTo>
                <a:lnTo>
                  <a:pt x="2789161" y="1213827"/>
                </a:lnTo>
                <a:lnTo>
                  <a:pt x="2789161" y="1272247"/>
                </a:lnTo>
                <a:lnTo>
                  <a:pt x="2789161" y="1400517"/>
                </a:lnTo>
                <a:lnTo>
                  <a:pt x="2789161" y="1457667"/>
                </a:lnTo>
                <a:lnTo>
                  <a:pt x="2789161" y="1612607"/>
                </a:lnTo>
                <a:lnTo>
                  <a:pt x="2789161" y="1672297"/>
                </a:lnTo>
                <a:lnTo>
                  <a:pt x="3096666" y="1672297"/>
                </a:lnTo>
                <a:lnTo>
                  <a:pt x="3096666" y="1612607"/>
                </a:lnTo>
                <a:close/>
              </a:path>
              <a:path w="3568700" h="2176780">
                <a:moveTo>
                  <a:pt x="3568649" y="1213370"/>
                </a:moveTo>
                <a:lnTo>
                  <a:pt x="3501783" y="1213370"/>
                </a:lnTo>
                <a:lnTo>
                  <a:pt x="3501783" y="1535010"/>
                </a:lnTo>
                <a:lnTo>
                  <a:pt x="3212071" y="1205572"/>
                </a:lnTo>
                <a:lnTo>
                  <a:pt x="3191814" y="1205572"/>
                </a:lnTo>
                <a:lnTo>
                  <a:pt x="3191814" y="1672285"/>
                </a:lnTo>
                <a:lnTo>
                  <a:pt x="3258680" y="1672285"/>
                </a:lnTo>
                <a:lnTo>
                  <a:pt x="3258680" y="1349933"/>
                </a:lnTo>
                <a:lnTo>
                  <a:pt x="3549091" y="1680083"/>
                </a:lnTo>
                <a:lnTo>
                  <a:pt x="3568649" y="1680083"/>
                </a:lnTo>
                <a:lnTo>
                  <a:pt x="3568649" y="1213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AEE7608-1D66-48E5-E8A8-5CC473C299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86001" y="3160968"/>
            <a:ext cx="1501200" cy="15012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907D472-FCC1-8DB8-0626-1FC20609913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222000" y="0"/>
            <a:ext cx="2970000" cy="29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2783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7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26EC627-2C8E-5754-3C8C-8EA8B14E1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284E3BD-E396-52E7-D71B-D42FE4FEA3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053512" y="3171825"/>
            <a:ext cx="3105150" cy="31051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900ADF-C83B-8575-BD0B-B07C360567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2723066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8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2E2DD53E-ABAD-5419-5EDC-15780F0CC9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277" t="37111" b="9075"/>
          <a:stretch/>
        </p:blipFill>
        <p:spPr>
          <a:xfrm>
            <a:off x="0" y="0"/>
            <a:ext cx="12198972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3476" y="961085"/>
            <a:ext cx="9915524" cy="4860000"/>
          </a:xfrm>
          <a:solidFill>
            <a:schemeClr val="accent1"/>
          </a:solidFill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40868585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33878" y="708455"/>
            <a:ext cx="4602621" cy="5436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0321" y="579075"/>
            <a:ext cx="5274391" cy="1202592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20321" y="2160395"/>
            <a:ext cx="5274391" cy="416001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tekst 30">
            <a:extLst>
              <a:ext uri="{FF2B5EF4-FFF2-40B4-BE49-F238E27FC236}">
                <a16:creationId xmlns:a16="http://schemas.microsoft.com/office/drawing/2014/main" id="{4FB33CC8-B1F0-0785-A0FA-78F664ADA77E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6312162" y="5157875"/>
            <a:ext cx="1512000" cy="1512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9" name="Tijdelijke aanduiding voor tekst 30">
            <a:extLst>
              <a:ext uri="{FF2B5EF4-FFF2-40B4-BE49-F238E27FC236}">
                <a16:creationId xmlns:a16="http://schemas.microsoft.com/office/drawing/2014/main" id="{C76B863E-8753-6345-9C06-99E45B9277B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939792" y="148675"/>
            <a:ext cx="2102400" cy="21024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39290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1ACD0E30-3B13-C697-8CD0-87C3B11DCC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79914" y="560970"/>
            <a:ext cx="4602621" cy="575944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5856" y="579075"/>
            <a:ext cx="5274391" cy="1202592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5856" y="2160395"/>
            <a:ext cx="5274391" cy="416001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541424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DC908BA-2C80-8841-C300-127D94ED31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104" t="38250" b="8239"/>
          <a:stretch/>
        </p:blipFill>
        <p:spPr>
          <a:xfrm>
            <a:off x="-1" y="-1"/>
            <a:ext cx="5497519" cy="6858001"/>
          </a:xfrm>
          <a:prstGeom prst="rect">
            <a:avLst/>
          </a:prstGeom>
        </p:spPr>
      </p:pic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17599" y="708455"/>
            <a:ext cx="4602621" cy="5436000"/>
          </a:xfrm>
          <a:solidFill>
            <a:schemeClr val="tx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3371" y="579075"/>
            <a:ext cx="5274391" cy="120259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3371" y="2160395"/>
            <a:ext cx="5274391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206779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DC908BA-2C80-8841-C300-127D94ED31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104" t="38250" b="8239"/>
          <a:stretch/>
        </p:blipFill>
        <p:spPr>
          <a:xfrm>
            <a:off x="-1" y="-1"/>
            <a:ext cx="5497519" cy="6858001"/>
          </a:xfrm>
          <a:prstGeom prst="rect">
            <a:avLst/>
          </a:prstGeom>
        </p:spPr>
      </p:pic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17599" y="708455"/>
            <a:ext cx="4602621" cy="5436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3371" y="579075"/>
            <a:ext cx="5274391" cy="120259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3371" y="2160395"/>
            <a:ext cx="5274391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624442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en f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144400"/>
            <a:ext cx="1713600" cy="1713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afbeelding 32">
            <a:extLst>
              <a:ext uri="{FF2B5EF4-FFF2-40B4-BE49-F238E27FC236}">
                <a16:creationId xmlns:a16="http://schemas.microsoft.com/office/drawing/2014/main" id="{B0E6A873-C82A-E51E-3F20-64AFC62FCE8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04006" y="0"/>
            <a:ext cx="4587993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jdelijke aanduiding voor tekst 6">
            <a:extLst>
              <a:ext uri="{FF2B5EF4-FFF2-40B4-BE49-F238E27FC236}">
                <a16:creationId xmlns:a16="http://schemas.microsoft.com/office/drawing/2014/main" id="{4B094F0A-C7E4-ECF1-B771-93579F7912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95474" y="2160395"/>
            <a:ext cx="4926658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tel 8">
            <a:extLst>
              <a:ext uri="{FF2B5EF4-FFF2-40B4-BE49-F238E27FC236}">
                <a16:creationId xmlns:a16="http://schemas.microsoft.com/office/drawing/2014/main" id="{6D21419C-2CBE-6E83-5454-F7496559A5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5473" y="522513"/>
            <a:ext cx="4926658" cy="1408654"/>
          </a:xfrm>
        </p:spPr>
        <p:txBody>
          <a:bodyPr/>
          <a:lstStyle/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5954627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713600" y="51444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144400"/>
            <a:ext cx="1713600" cy="171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10081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13600" y="34296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51432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713600" y="51444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3429000"/>
            <a:ext cx="1713600" cy="171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13250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60AF9132-2407-93BD-19B6-FCC863A2D2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131" t="25260"/>
          <a:stretch/>
        </p:blipFill>
        <p:spPr>
          <a:xfrm>
            <a:off x="0" y="0"/>
            <a:ext cx="3779708" cy="410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451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F47514F6-8A8E-C4A0-6D29-8DE3E2DEC7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104" t="38250" b="8239"/>
          <a:stretch/>
        </p:blipFill>
        <p:spPr>
          <a:xfrm>
            <a:off x="-1" y="-1"/>
            <a:ext cx="5497519" cy="6858001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4803" y="2173384"/>
            <a:ext cx="6377397" cy="2607701"/>
          </a:xfrm>
        </p:spPr>
        <p:txBody>
          <a:bodyPr anchor="ctr" anchorCtr="0">
            <a:normAutofit/>
          </a:bodyPr>
          <a:lstStyle>
            <a:lvl1pPr algn="l"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id="{CA412B42-7296-B578-4707-3A5FEA3D71EC}"/>
              </a:ext>
            </a:extLst>
          </p:cNvPr>
          <p:cNvSpPr/>
          <p:nvPr userDrawn="1"/>
        </p:nvSpPr>
        <p:spPr>
          <a:xfrm>
            <a:off x="9714068" y="554146"/>
            <a:ext cx="2164063" cy="1320001"/>
          </a:xfrm>
          <a:custGeom>
            <a:avLst/>
            <a:gdLst/>
            <a:ahLst/>
            <a:cxnLst/>
            <a:rect l="l" t="t" r="r" b="b"/>
            <a:pathLst>
              <a:path w="3568700" h="2176780">
                <a:moveTo>
                  <a:pt x="876795" y="1548980"/>
                </a:moveTo>
                <a:lnTo>
                  <a:pt x="870127" y="1508366"/>
                </a:lnTo>
                <a:lnTo>
                  <a:pt x="850265" y="1475282"/>
                </a:lnTo>
                <a:lnTo>
                  <a:pt x="815962" y="1446466"/>
                </a:lnTo>
                <a:lnTo>
                  <a:pt x="767346" y="1419618"/>
                </a:lnTo>
                <a:lnTo>
                  <a:pt x="714984" y="1395577"/>
                </a:lnTo>
                <a:lnTo>
                  <a:pt x="698334" y="1387221"/>
                </a:lnTo>
                <a:lnTo>
                  <a:pt x="663790" y="1365237"/>
                </a:lnTo>
                <a:lnTo>
                  <a:pt x="647509" y="1325346"/>
                </a:lnTo>
                <a:lnTo>
                  <a:pt x="648906" y="1311402"/>
                </a:lnTo>
                <a:lnTo>
                  <a:pt x="681126" y="1273263"/>
                </a:lnTo>
                <a:lnTo>
                  <a:pt x="722363" y="1264666"/>
                </a:lnTo>
                <a:lnTo>
                  <a:pt x="751395" y="1268120"/>
                </a:lnTo>
                <a:lnTo>
                  <a:pt x="777671" y="1278432"/>
                </a:lnTo>
                <a:lnTo>
                  <a:pt x="801128" y="1295565"/>
                </a:lnTo>
                <a:lnTo>
                  <a:pt x="821664" y="1319479"/>
                </a:lnTo>
                <a:lnTo>
                  <a:pt x="867727" y="1283995"/>
                </a:lnTo>
                <a:lnTo>
                  <a:pt x="842556" y="1252791"/>
                </a:lnTo>
                <a:lnTo>
                  <a:pt x="809485" y="1228013"/>
                </a:lnTo>
                <a:lnTo>
                  <a:pt x="768350" y="1211211"/>
                </a:lnTo>
                <a:lnTo>
                  <a:pt x="722363" y="1205572"/>
                </a:lnTo>
                <a:lnTo>
                  <a:pt x="693242" y="1207719"/>
                </a:lnTo>
                <a:lnTo>
                  <a:pt x="642073" y="1224800"/>
                </a:lnTo>
                <a:lnTo>
                  <a:pt x="602322" y="1257871"/>
                </a:lnTo>
                <a:lnTo>
                  <a:pt x="581799" y="1302207"/>
                </a:lnTo>
                <a:lnTo>
                  <a:pt x="579221" y="1328178"/>
                </a:lnTo>
                <a:lnTo>
                  <a:pt x="580948" y="1349070"/>
                </a:lnTo>
                <a:lnTo>
                  <a:pt x="594753" y="1385595"/>
                </a:lnTo>
                <a:lnTo>
                  <a:pt x="622249" y="1415567"/>
                </a:lnTo>
                <a:lnTo>
                  <a:pt x="661835" y="1442059"/>
                </a:lnTo>
                <a:lnTo>
                  <a:pt x="737514" y="1478064"/>
                </a:lnTo>
                <a:lnTo>
                  <a:pt x="754964" y="1486535"/>
                </a:lnTo>
                <a:lnTo>
                  <a:pt x="791235" y="1509839"/>
                </a:lnTo>
                <a:lnTo>
                  <a:pt x="808520" y="1551813"/>
                </a:lnTo>
                <a:lnTo>
                  <a:pt x="807021" y="1566824"/>
                </a:lnTo>
                <a:lnTo>
                  <a:pt x="784682" y="1602422"/>
                </a:lnTo>
                <a:lnTo>
                  <a:pt x="741603" y="1619821"/>
                </a:lnTo>
                <a:lnTo>
                  <a:pt x="723773" y="1620989"/>
                </a:lnTo>
                <a:lnTo>
                  <a:pt x="689432" y="1616417"/>
                </a:lnTo>
                <a:lnTo>
                  <a:pt x="657364" y="1602765"/>
                </a:lnTo>
                <a:lnTo>
                  <a:pt x="627672" y="1580070"/>
                </a:lnTo>
                <a:lnTo>
                  <a:pt x="600456" y="1548409"/>
                </a:lnTo>
                <a:lnTo>
                  <a:pt x="553593" y="1584020"/>
                </a:lnTo>
                <a:lnTo>
                  <a:pt x="584060" y="1623555"/>
                </a:lnTo>
                <a:lnTo>
                  <a:pt x="623201" y="1653743"/>
                </a:lnTo>
                <a:lnTo>
                  <a:pt x="671068" y="1673466"/>
                </a:lnTo>
                <a:lnTo>
                  <a:pt x="724484" y="1680083"/>
                </a:lnTo>
                <a:lnTo>
                  <a:pt x="756170" y="1677797"/>
                </a:lnTo>
                <a:lnTo>
                  <a:pt x="811047" y="1659661"/>
                </a:lnTo>
                <a:lnTo>
                  <a:pt x="852678" y="1624482"/>
                </a:lnTo>
                <a:lnTo>
                  <a:pt x="874102" y="1576959"/>
                </a:lnTo>
                <a:lnTo>
                  <a:pt x="876795" y="1548980"/>
                </a:lnTo>
                <a:close/>
              </a:path>
              <a:path w="3568700" h="2176780">
                <a:moveTo>
                  <a:pt x="962444" y="504698"/>
                </a:moveTo>
                <a:lnTo>
                  <a:pt x="895565" y="504698"/>
                </a:lnTo>
                <a:lnTo>
                  <a:pt x="895565" y="826363"/>
                </a:lnTo>
                <a:lnTo>
                  <a:pt x="605866" y="496925"/>
                </a:lnTo>
                <a:lnTo>
                  <a:pt x="585597" y="496925"/>
                </a:lnTo>
                <a:lnTo>
                  <a:pt x="585597" y="963650"/>
                </a:lnTo>
                <a:lnTo>
                  <a:pt x="652462" y="963650"/>
                </a:lnTo>
                <a:lnTo>
                  <a:pt x="652462" y="641286"/>
                </a:lnTo>
                <a:lnTo>
                  <a:pt x="942860" y="971435"/>
                </a:lnTo>
                <a:lnTo>
                  <a:pt x="962444" y="971435"/>
                </a:lnTo>
                <a:lnTo>
                  <a:pt x="962444" y="504698"/>
                </a:lnTo>
                <a:close/>
              </a:path>
              <a:path w="3568700" h="2176780">
                <a:moveTo>
                  <a:pt x="1315542" y="1213827"/>
                </a:moveTo>
                <a:lnTo>
                  <a:pt x="933754" y="1213827"/>
                </a:lnTo>
                <a:lnTo>
                  <a:pt x="933754" y="1272247"/>
                </a:lnTo>
                <a:lnTo>
                  <a:pt x="1090866" y="1272247"/>
                </a:lnTo>
                <a:lnTo>
                  <a:pt x="1090866" y="1672297"/>
                </a:lnTo>
                <a:lnTo>
                  <a:pt x="1157732" y="1672297"/>
                </a:lnTo>
                <a:lnTo>
                  <a:pt x="1157732" y="1272247"/>
                </a:lnTo>
                <a:lnTo>
                  <a:pt x="1315542" y="1272247"/>
                </a:lnTo>
                <a:lnTo>
                  <a:pt x="1315542" y="1213827"/>
                </a:lnTo>
                <a:close/>
              </a:path>
              <a:path w="3568700" h="2176780">
                <a:moveTo>
                  <a:pt x="1465567" y="505180"/>
                </a:moveTo>
                <a:lnTo>
                  <a:pt x="1398701" y="505180"/>
                </a:lnTo>
                <a:lnTo>
                  <a:pt x="1398701" y="690600"/>
                </a:lnTo>
                <a:lnTo>
                  <a:pt x="1155598" y="690600"/>
                </a:lnTo>
                <a:lnTo>
                  <a:pt x="1155598" y="505180"/>
                </a:lnTo>
                <a:lnTo>
                  <a:pt x="1088732" y="505180"/>
                </a:lnTo>
                <a:lnTo>
                  <a:pt x="1088732" y="690600"/>
                </a:lnTo>
                <a:lnTo>
                  <a:pt x="1088732" y="750290"/>
                </a:lnTo>
                <a:lnTo>
                  <a:pt x="1088732" y="963650"/>
                </a:lnTo>
                <a:lnTo>
                  <a:pt x="1155598" y="963650"/>
                </a:lnTo>
                <a:lnTo>
                  <a:pt x="1155598" y="750290"/>
                </a:lnTo>
                <a:lnTo>
                  <a:pt x="1398701" y="750290"/>
                </a:lnTo>
                <a:lnTo>
                  <a:pt x="1398701" y="963650"/>
                </a:lnTo>
                <a:lnTo>
                  <a:pt x="1465567" y="963650"/>
                </a:lnTo>
                <a:lnTo>
                  <a:pt x="1465567" y="750290"/>
                </a:lnTo>
                <a:lnTo>
                  <a:pt x="1465567" y="690600"/>
                </a:lnTo>
                <a:lnTo>
                  <a:pt x="1465567" y="505180"/>
                </a:lnTo>
                <a:close/>
              </a:path>
              <a:path w="3568700" h="2176780">
                <a:moveTo>
                  <a:pt x="1701190" y="1612607"/>
                </a:moveTo>
                <a:lnTo>
                  <a:pt x="1460588" y="1612607"/>
                </a:lnTo>
                <a:lnTo>
                  <a:pt x="1460588" y="1457667"/>
                </a:lnTo>
                <a:lnTo>
                  <a:pt x="1635379" y="1457667"/>
                </a:lnTo>
                <a:lnTo>
                  <a:pt x="1635379" y="1400517"/>
                </a:lnTo>
                <a:lnTo>
                  <a:pt x="1460588" y="1400517"/>
                </a:lnTo>
                <a:lnTo>
                  <a:pt x="1460588" y="1272247"/>
                </a:lnTo>
                <a:lnTo>
                  <a:pt x="1692706" y="1272247"/>
                </a:lnTo>
                <a:lnTo>
                  <a:pt x="1692706" y="1213827"/>
                </a:lnTo>
                <a:lnTo>
                  <a:pt x="1393710" y="1213827"/>
                </a:lnTo>
                <a:lnTo>
                  <a:pt x="1393710" y="1272247"/>
                </a:lnTo>
                <a:lnTo>
                  <a:pt x="1393710" y="1400517"/>
                </a:lnTo>
                <a:lnTo>
                  <a:pt x="1393710" y="1457667"/>
                </a:lnTo>
                <a:lnTo>
                  <a:pt x="1393710" y="1612607"/>
                </a:lnTo>
                <a:lnTo>
                  <a:pt x="1393710" y="1672297"/>
                </a:lnTo>
                <a:lnTo>
                  <a:pt x="1701190" y="1672297"/>
                </a:lnTo>
                <a:lnTo>
                  <a:pt x="1701190" y="1612607"/>
                </a:lnTo>
                <a:close/>
              </a:path>
              <a:path w="3568700" h="2176780">
                <a:moveTo>
                  <a:pt x="2176157" y="0"/>
                </a:moveTo>
                <a:lnTo>
                  <a:pt x="0" y="0"/>
                </a:lnTo>
                <a:lnTo>
                  <a:pt x="0" y="2176157"/>
                </a:lnTo>
                <a:lnTo>
                  <a:pt x="2176157" y="2176157"/>
                </a:lnTo>
                <a:lnTo>
                  <a:pt x="2176157" y="1213358"/>
                </a:lnTo>
                <a:lnTo>
                  <a:pt x="2104491" y="1213358"/>
                </a:lnTo>
                <a:lnTo>
                  <a:pt x="2104491" y="1532915"/>
                </a:lnTo>
                <a:lnTo>
                  <a:pt x="1816633" y="1205560"/>
                </a:lnTo>
                <a:lnTo>
                  <a:pt x="1796351" y="1205560"/>
                </a:lnTo>
                <a:lnTo>
                  <a:pt x="1796351" y="1672297"/>
                </a:lnTo>
                <a:lnTo>
                  <a:pt x="1863229" y="1672297"/>
                </a:lnTo>
                <a:lnTo>
                  <a:pt x="1863229" y="1349933"/>
                </a:lnTo>
                <a:lnTo>
                  <a:pt x="2104491" y="1624203"/>
                </a:lnTo>
                <a:lnTo>
                  <a:pt x="2104491" y="2104478"/>
                </a:lnTo>
                <a:lnTo>
                  <a:pt x="71666" y="2104478"/>
                </a:lnTo>
                <a:lnTo>
                  <a:pt x="71666" y="71666"/>
                </a:lnTo>
                <a:lnTo>
                  <a:pt x="2104491" y="71666"/>
                </a:lnTo>
                <a:lnTo>
                  <a:pt x="2104491" y="904163"/>
                </a:lnTo>
                <a:lnTo>
                  <a:pt x="2100414" y="904544"/>
                </a:lnTo>
                <a:lnTo>
                  <a:pt x="1658747" y="904544"/>
                </a:lnTo>
                <a:lnTo>
                  <a:pt x="1658747" y="504710"/>
                </a:lnTo>
                <a:lnTo>
                  <a:pt x="1591868" y="504710"/>
                </a:lnTo>
                <a:lnTo>
                  <a:pt x="1591868" y="963637"/>
                </a:lnTo>
                <a:lnTo>
                  <a:pt x="2176157" y="963193"/>
                </a:lnTo>
                <a:lnTo>
                  <a:pt x="2176157" y="0"/>
                </a:lnTo>
                <a:close/>
              </a:path>
              <a:path w="3568700" h="2176780">
                <a:moveTo>
                  <a:pt x="2691904" y="1442123"/>
                </a:moveTo>
                <a:lnTo>
                  <a:pt x="2687624" y="1393545"/>
                </a:lnTo>
                <a:lnTo>
                  <a:pt x="2674810" y="1349679"/>
                </a:lnTo>
                <a:lnTo>
                  <a:pt x="2653538" y="1310678"/>
                </a:lnTo>
                <a:lnTo>
                  <a:pt x="2623845" y="1276680"/>
                </a:lnTo>
                <a:lnTo>
                  <a:pt x="2622905" y="1275981"/>
                </a:lnTo>
                <a:lnTo>
                  <a:pt x="2622905" y="1442123"/>
                </a:lnTo>
                <a:lnTo>
                  <a:pt x="2619806" y="1477987"/>
                </a:lnTo>
                <a:lnTo>
                  <a:pt x="2595080" y="1539709"/>
                </a:lnTo>
                <a:lnTo>
                  <a:pt x="2546820" y="1586217"/>
                </a:lnTo>
                <a:lnTo>
                  <a:pt x="2480526" y="1610194"/>
                </a:lnTo>
                <a:lnTo>
                  <a:pt x="2441194" y="1613204"/>
                </a:lnTo>
                <a:lnTo>
                  <a:pt x="2366365" y="1613204"/>
                </a:lnTo>
                <a:lnTo>
                  <a:pt x="2366365" y="1273162"/>
                </a:lnTo>
                <a:lnTo>
                  <a:pt x="2441194" y="1273162"/>
                </a:lnTo>
                <a:lnTo>
                  <a:pt x="2480792" y="1276057"/>
                </a:lnTo>
                <a:lnTo>
                  <a:pt x="2547239" y="1299108"/>
                </a:lnTo>
                <a:lnTo>
                  <a:pt x="2595257" y="1344155"/>
                </a:lnTo>
                <a:lnTo>
                  <a:pt x="2619819" y="1405737"/>
                </a:lnTo>
                <a:lnTo>
                  <a:pt x="2622905" y="1442123"/>
                </a:lnTo>
                <a:lnTo>
                  <a:pt x="2622905" y="1275981"/>
                </a:lnTo>
                <a:lnTo>
                  <a:pt x="2586939" y="1249057"/>
                </a:lnTo>
                <a:lnTo>
                  <a:pt x="2544216" y="1229271"/>
                </a:lnTo>
                <a:lnTo>
                  <a:pt x="2495816" y="1217345"/>
                </a:lnTo>
                <a:lnTo>
                  <a:pt x="2441905" y="1213370"/>
                </a:lnTo>
                <a:lnTo>
                  <a:pt x="2299487" y="1213370"/>
                </a:lnTo>
                <a:lnTo>
                  <a:pt x="2299487" y="1672297"/>
                </a:lnTo>
                <a:lnTo>
                  <a:pt x="2441905" y="1672297"/>
                </a:lnTo>
                <a:lnTo>
                  <a:pt x="2495524" y="1668246"/>
                </a:lnTo>
                <a:lnTo>
                  <a:pt x="2543759" y="1656130"/>
                </a:lnTo>
                <a:lnTo>
                  <a:pt x="2586469" y="1636001"/>
                </a:lnTo>
                <a:lnTo>
                  <a:pt x="2616517" y="1613204"/>
                </a:lnTo>
                <a:lnTo>
                  <a:pt x="2623477" y="1607934"/>
                </a:lnTo>
                <a:lnTo>
                  <a:pt x="2653322" y="1573517"/>
                </a:lnTo>
                <a:lnTo>
                  <a:pt x="2674709" y="1534312"/>
                </a:lnTo>
                <a:lnTo>
                  <a:pt x="2687599" y="1490459"/>
                </a:lnTo>
                <a:lnTo>
                  <a:pt x="2691904" y="1442123"/>
                </a:lnTo>
                <a:close/>
              </a:path>
              <a:path w="3568700" h="2176780">
                <a:moveTo>
                  <a:pt x="3096666" y="1612607"/>
                </a:moveTo>
                <a:lnTo>
                  <a:pt x="2856039" y="1612607"/>
                </a:lnTo>
                <a:lnTo>
                  <a:pt x="2856039" y="1457667"/>
                </a:lnTo>
                <a:lnTo>
                  <a:pt x="3030829" y="1457667"/>
                </a:lnTo>
                <a:lnTo>
                  <a:pt x="3030829" y="1400517"/>
                </a:lnTo>
                <a:lnTo>
                  <a:pt x="2856039" y="1400517"/>
                </a:lnTo>
                <a:lnTo>
                  <a:pt x="2856039" y="1272247"/>
                </a:lnTo>
                <a:lnTo>
                  <a:pt x="3088157" y="1272247"/>
                </a:lnTo>
                <a:lnTo>
                  <a:pt x="3088157" y="1213827"/>
                </a:lnTo>
                <a:lnTo>
                  <a:pt x="2789161" y="1213827"/>
                </a:lnTo>
                <a:lnTo>
                  <a:pt x="2789161" y="1272247"/>
                </a:lnTo>
                <a:lnTo>
                  <a:pt x="2789161" y="1400517"/>
                </a:lnTo>
                <a:lnTo>
                  <a:pt x="2789161" y="1457667"/>
                </a:lnTo>
                <a:lnTo>
                  <a:pt x="2789161" y="1612607"/>
                </a:lnTo>
                <a:lnTo>
                  <a:pt x="2789161" y="1672297"/>
                </a:lnTo>
                <a:lnTo>
                  <a:pt x="3096666" y="1672297"/>
                </a:lnTo>
                <a:lnTo>
                  <a:pt x="3096666" y="1612607"/>
                </a:lnTo>
                <a:close/>
              </a:path>
              <a:path w="3568700" h="2176780">
                <a:moveTo>
                  <a:pt x="3568649" y="1213370"/>
                </a:moveTo>
                <a:lnTo>
                  <a:pt x="3501783" y="1213370"/>
                </a:lnTo>
                <a:lnTo>
                  <a:pt x="3501783" y="1535010"/>
                </a:lnTo>
                <a:lnTo>
                  <a:pt x="3212071" y="1205572"/>
                </a:lnTo>
                <a:lnTo>
                  <a:pt x="3191814" y="1205572"/>
                </a:lnTo>
                <a:lnTo>
                  <a:pt x="3191814" y="1672285"/>
                </a:lnTo>
                <a:lnTo>
                  <a:pt x="3258680" y="1672285"/>
                </a:lnTo>
                <a:lnTo>
                  <a:pt x="3258680" y="1349933"/>
                </a:lnTo>
                <a:lnTo>
                  <a:pt x="3549091" y="1680083"/>
                </a:lnTo>
                <a:lnTo>
                  <a:pt x="3568649" y="1680083"/>
                </a:lnTo>
                <a:lnTo>
                  <a:pt x="3568649" y="1213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88217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7840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47840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764800" y="12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10478400" y="5144400"/>
            <a:ext cx="1713600" cy="1713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18838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713600" y="12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144400"/>
            <a:ext cx="1713600" cy="1713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45998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78400" y="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17160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713600" y="51444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3430800"/>
            <a:ext cx="1713600" cy="171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50875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achtergrond 7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96A48393-DD47-29DC-57E6-994F5C0B68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277" t="37111" b="9075"/>
          <a:stretch/>
        </p:blipFill>
        <p:spPr>
          <a:xfrm>
            <a:off x="0" y="0"/>
            <a:ext cx="12198972" cy="6858000"/>
          </a:xfrm>
          <a:prstGeom prst="rect">
            <a:avLst/>
          </a:prstGeo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E727E1BB-F9BA-F8E8-E958-5B684EC262CD}"/>
              </a:ext>
            </a:extLst>
          </p:cNvPr>
          <p:cNvSpPr/>
          <p:nvPr userDrawn="1"/>
        </p:nvSpPr>
        <p:spPr>
          <a:xfrm>
            <a:off x="1133476" y="961085"/>
            <a:ext cx="9915524" cy="486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0803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achtergrond 8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7DE5548F-961A-6A70-5D27-A1D02930DD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3466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5935583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E0DFB45-63A8-99CE-7801-2A65C4A10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42568717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89248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itel">
            <a:extLst>
              <a:ext uri="{FF2B5EF4-FFF2-40B4-BE49-F238E27FC236}">
                <a16:creationId xmlns:a16="http://schemas.microsoft.com/office/drawing/2014/main" id="{9832AF1D-3B01-4FCA-BD0E-9FC69B177B89}"/>
              </a:ext>
            </a:extLst>
          </p:cNvPr>
          <p:cNvSpPr txBox="1"/>
          <p:nvPr userDrawn="1"/>
        </p:nvSpPr>
        <p:spPr>
          <a:xfrm>
            <a:off x="1080002" y="540003"/>
            <a:ext cx="2121117" cy="6154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defTabSz="1177226">
              <a:lnSpc>
                <a:spcPct val="100000"/>
              </a:lnSpc>
              <a:spcBef>
                <a:spcPct val="0"/>
              </a:spcBef>
              <a:buNone/>
              <a:defRPr sz="4000" b="1" cap="none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nl-NL" sz="3999">
                <a:latin typeface="Calibri Light" panose="020F0302020204030204" pitchFamily="34" charset="0"/>
                <a:cs typeface="Calibri Light" panose="020F0302020204030204" pitchFamily="34" charset="0"/>
              </a:rPr>
              <a:t>Tips</a:t>
            </a:r>
          </a:p>
        </p:txBody>
      </p:sp>
      <p:grpSp>
        <p:nvGrpSpPr>
          <p:cNvPr id="122" name="Tip Nieuwe dia">
            <a:extLst>
              <a:ext uri="{FF2B5EF4-FFF2-40B4-BE49-F238E27FC236}">
                <a16:creationId xmlns:a16="http://schemas.microsoft.com/office/drawing/2014/main" id="{2F3A47AE-5DF6-4111-8B0C-0399D4275924}"/>
              </a:ext>
            </a:extLst>
          </p:cNvPr>
          <p:cNvGrpSpPr/>
          <p:nvPr userDrawn="1"/>
        </p:nvGrpSpPr>
        <p:grpSpPr>
          <a:xfrm>
            <a:off x="1114089" y="1391510"/>
            <a:ext cx="2304000" cy="2723826"/>
            <a:chOff x="-2545133" y="2057057"/>
            <a:chExt cx="2304000" cy="2723826"/>
          </a:xfrm>
        </p:grpSpPr>
        <p:sp>
          <p:nvSpPr>
            <p:cNvPr id="123" name="Tip tekst">
              <a:extLst>
                <a:ext uri="{FF2B5EF4-FFF2-40B4-BE49-F238E27FC236}">
                  <a16:creationId xmlns:a16="http://schemas.microsoft.com/office/drawing/2014/main" id="{76D67B95-38B3-4D3A-AEA9-4A12D55E48B7}"/>
                </a:ext>
              </a:extLst>
            </p:cNvPr>
            <p:cNvSpPr txBox="1"/>
            <p:nvPr userDrawn="1"/>
          </p:nvSpPr>
          <p:spPr>
            <a:xfrm>
              <a:off x="-2545133" y="2057057"/>
              <a:ext cx="2304000" cy="24237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Nieuwe</a:t>
              </a:r>
              <a:r>
                <a:rPr lang="nl-NL" sz="1050" b="1" baseline="0" noProof="1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dia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klik </a:t>
              </a:r>
              <a:r>
                <a:rPr lang="nl-NL" sz="1050" u="sng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het tekstje onder 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het pictogram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Nieuwe dia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="1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="1" baseline="0" noProof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="1" baseline="0" noProof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="1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Andere indeling voor huidige dia</a:t>
              </a:r>
            </a:p>
            <a:p>
              <a:pPr>
                <a:lnSpc>
                  <a:spcPct val="100000"/>
                </a:lnSpc>
              </a:pPr>
              <a:endParaRPr lang="nl-NL" sz="1050" b="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="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="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klik op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Indeling</a:t>
              </a:r>
              <a:r>
                <a:rPr lang="nl-NL" sz="1050" b="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</p:txBody>
        </p:sp>
        <p:pic>
          <p:nvPicPr>
            <p:cNvPr id="124" name="Icon Nieuwe dia">
              <a:extLst>
                <a:ext uri="{FF2B5EF4-FFF2-40B4-BE49-F238E27FC236}">
                  <a16:creationId xmlns:a16="http://schemas.microsoft.com/office/drawing/2014/main" id="{7514B464-40D9-4395-B242-8B1A8E5A62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-2003707" y="2776092"/>
              <a:ext cx="495369" cy="762106"/>
            </a:xfrm>
            <a:prstGeom prst="rect">
              <a:avLst/>
            </a:prstGeom>
          </p:spPr>
        </p:pic>
        <p:sp>
          <p:nvSpPr>
            <p:cNvPr id="125" name="Pijl">
              <a:extLst>
                <a:ext uri="{FF2B5EF4-FFF2-40B4-BE49-F238E27FC236}">
                  <a16:creationId xmlns:a16="http://schemas.microsoft.com/office/drawing/2014/main" id="{764757AD-2B56-4485-A16B-AA17D099C223}"/>
                </a:ext>
              </a:extLst>
            </p:cNvPr>
            <p:cNvSpPr/>
            <p:nvPr userDrawn="1"/>
          </p:nvSpPr>
          <p:spPr>
            <a:xfrm>
              <a:off x="-1498911" y="3213945"/>
              <a:ext cx="606634" cy="181070"/>
            </a:xfrm>
            <a:prstGeom prst="left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100">
                <a:solidFill>
                  <a:schemeClr val="tx1"/>
                </a:solidFill>
              </a:endParaRPr>
            </a:p>
          </p:txBody>
        </p:sp>
        <p:pic>
          <p:nvPicPr>
            <p:cNvPr id="126" name="Icon Indeling">
              <a:extLst>
                <a:ext uri="{FF2B5EF4-FFF2-40B4-BE49-F238E27FC236}">
                  <a16:creationId xmlns:a16="http://schemas.microsoft.com/office/drawing/2014/main" id="{087A846B-EA89-4B54-A854-EC14B13707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-2052470" y="4552251"/>
              <a:ext cx="838317" cy="228632"/>
            </a:xfrm>
            <a:prstGeom prst="rect">
              <a:avLst/>
            </a:prstGeom>
          </p:spPr>
        </p:pic>
        <p:cxnSp>
          <p:nvCxnSpPr>
            <p:cNvPr id="127" name="Lijn">
              <a:extLst>
                <a:ext uri="{FF2B5EF4-FFF2-40B4-BE49-F238E27FC236}">
                  <a16:creationId xmlns:a16="http://schemas.microsoft.com/office/drawing/2014/main" id="{EEEAE59C-FEF7-4ADA-9FDC-3CE8BDF07E7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545133" y="2249550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Lijn">
              <a:extLst>
                <a:ext uri="{FF2B5EF4-FFF2-40B4-BE49-F238E27FC236}">
                  <a16:creationId xmlns:a16="http://schemas.microsoft.com/office/drawing/2014/main" id="{DCE5BD24-CCFA-4DB5-A414-B10E7DB9B62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545133" y="4186876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9" name="Tip Tekst opmaken">
            <a:extLst>
              <a:ext uri="{FF2B5EF4-FFF2-40B4-BE49-F238E27FC236}">
                <a16:creationId xmlns:a16="http://schemas.microsoft.com/office/drawing/2014/main" id="{72553A87-E6DE-4AC8-ADFF-F96D4DE43FE9}"/>
              </a:ext>
            </a:extLst>
          </p:cNvPr>
          <p:cNvGrpSpPr/>
          <p:nvPr userDrawn="1"/>
        </p:nvGrpSpPr>
        <p:grpSpPr>
          <a:xfrm>
            <a:off x="3908090" y="1391508"/>
            <a:ext cx="2304000" cy="4074985"/>
            <a:chOff x="-2564091" y="1731373"/>
            <a:chExt cx="2304000" cy="4074985"/>
          </a:xfrm>
        </p:grpSpPr>
        <p:sp>
          <p:nvSpPr>
            <p:cNvPr id="130" name="Tip tekst">
              <a:extLst>
                <a:ext uri="{FF2B5EF4-FFF2-40B4-BE49-F238E27FC236}">
                  <a16:creationId xmlns:a16="http://schemas.microsoft.com/office/drawing/2014/main" id="{D7BB2FFC-8DBF-407F-8DB2-3AA87503BAF7}"/>
                </a:ext>
              </a:extLst>
            </p:cNvPr>
            <p:cNvSpPr txBox="1"/>
            <p:nvPr userDrawn="1"/>
          </p:nvSpPr>
          <p:spPr>
            <a:xfrm>
              <a:off x="-2564091" y="1731373"/>
              <a:ext cx="2304000" cy="387798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nl-NL" sz="1050" b="1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Tekst opmaken</a:t>
              </a:r>
            </a:p>
            <a:p>
              <a:pPr>
                <a:lnSpc>
                  <a:spcPct val="100000"/>
                </a:lnSpc>
              </a:pPr>
              <a:endParaRPr lang="nl-NL" sz="1050" cap="all" baseline="0" noProof="1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In tekstkaders zijn vijf stijlen ingesteld: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Je kiest een stijl door </a:t>
              </a:r>
              <a:r>
                <a:rPr lang="nl-NL" sz="1050" i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aan het begin van een alinea 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of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[Shift]+[Tab]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te drukken: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Met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kies je de </a:t>
              </a:r>
              <a:r>
                <a:rPr lang="nl-NL" sz="1050" u="sng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volgende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stijl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Met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[Shift]+[Tab]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kies je de </a:t>
              </a:r>
              <a:r>
                <a:rPr lang="nl-NL" sz="1050" u="sng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vorige</a:t>
              </a:r>
              <a:r>
                <a:rPr lang="nl-NL" sz="105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stijl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r>
                <a:rPr lang="nl-NL" sz="105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Je kunt meerdere ‘sprongen’ tegelijk voor- of achteruit maken als je b.v. van stijl 1 naar stijl 4 wilt gaan. Je drukt dan aan het begin van een alinea meerdere keren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[Tab]</a:t>
              </a:r>
              <a:r>
                <a:rPr lang="nl-NL" sz="105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of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[Shift]+[Tab].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1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8294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1" i="1" u="none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Tip</a:t>
              </a:r>
              <a:r>
                <a:rPr lang="nl-NL" sz="1050" b="1" i="1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</a:t>
              </a:r>
              <a:r>
                <a:rPr lang="nl-NL" sz="1050" b="0" i="1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in plaats van de Tab-toets kun je ook deze knoppen gebruiken (op de Start-tab):</a:t>
              </a:r>
            </a:p>
          </p:txBody>
        </p:sp>
        <p:pic>
          <p:nvPicPr>
            <p:cNvPr id="131" name="Icon Inspringen">
              <a:extLst>
                <a:ext uri="{FF2B5EF4-FFF2-40B4-BE49-F238E27FC236}">
                  <a16:creationId xmlns:a16="http://schemas.microsoft.com/office/drawing/2014/main" id="{CF43F927-00B0-4D5B-B697-0D4CC3EA58D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63475" y="5628215"/>
              <a:ext cx="419158" cy="178143"/>
            </a:xfrm>
            <a:prstGeom prst="rect">
              <a:avLst/>
            </a:prstGeom>
          </p:spPr>
        </p:pic>
        <p:cxnSp>
          <p:nvCxnSpPr>
            <p:cNvPr id="132" name="Lijn">
              <a:extLst>
                <a:ext uri="{FF2B5EF4-FFF2-40B4-BE49-F238E27FC236}">
                  <a16:creationId xmlns:a16="http://schemas.microsoft.com/office/drawing/2014/main" id="{55783685-606D-41B5-B8A6-C63AC95E381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564091" y="1923866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3" name="Screenprint stijlen">
              <a:extLst>
                <a:ext uri="{FF2B5EF4-FFF2-40B4-BE49-F238E27FC236}">
                  <a16:creationId xmlns:a16="http://schemas.microsoft.com/office/drawing/2014/main" id="{86BD6095-FD1D-4D21-8E99-06BCB4E7C8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2426666" y="2262433"/>
              <a:ext cx="1620215" cy="875520"/>
            </a:xfrm>
            <a:prstGeom prst="rect">
              <a:avLst/>
            </a:prstGeom>
          </p:spPr>
        </p:pic>
      </p:grpSp>
      <p:grpSp>
        <p:nvGrpSpPr>
          <p:cNvPr id="134" name="Tip Foto instellen">
            <a:extLst>
              <a:ext uri="{FF2B5EF4-FFF2-40B4-BE49-F238E27FC236}">
                <a16:creationId xmlns:a16="http://schemas.microsoft.com/office/drawing/2014/main" id="{36DEFC1B-2E82-48C4-A6CC-F2001A75A195}"/>
              </a:ext>
            </a:extLst>
          </p:cNvPr>
          <p:cNvGrpSpPr/>
          <p:nvPr userDrawn="1"/>
        </p:nvGrpSpPr>
        <p:grpSpPr>
          <a:xfrm>
            <a:off x="6641622" y="1391508"/>
            <a:ext cx="2304000" cy="5009064"/>
            <a:chOff x="6633481" y="1391507"/>
            <a:chExt cx="2304000" cy="5009064"/>
          </a:xfrm>
        </p:grpSpPr>
        <p:sp>
          <p:nvSpPr>
            <p:cNvPr id="135" name="Tip tekst">
              <a:extLst>
                <a:ext uri="{FF2B5EF4-FFF2-40B4-BE49-F238E27FC236}">
                  <a16:creationId xmlns:a16="http://schemas.microsoft.com/office/drawing/2014/main" id="{DAFF4126-7BC9-40F2-A4AD-0897615BC5FC}"/>
                </a:ext>
              </a:extLst>
            </p:cNvPr>
            <p:cNvSpPr txBox="1"/>
            <p:nvPr userDrawn="1"/>
          </p:nvSpPr>
          <p:spPr>
            <a:xfrm>
              <a:off x="6633481" y="1391507"/>
              <a:ext cx="2304000" cy="50090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algn="l" defTabSz="531979" rtl="0" eaLnBrk="1" latinLnBrk="0" hangingPunct="1">
                <a:lnSpc>
                  <a:spcPct val="100000"/>
                </a:lnSpc>
              </a:pP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Foto instellen</a:t>
              </a:r>
            </a:p>
            <a:p>
              <a:pPr marL="0" algn="l" defTabSz="531979" rtl="0" eaLnBrk="1" latinLnBrk="0" hangingPunct="1">
                <a:lnSpc>
                  <a:spcPct val="100000"/>
                </a:lnSpc>
              </a:pPr>
              <a:endParaRPr lang="nl-NL" sz="1050" b="0" kern="1200" cap="none" baseline="0" noProof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Een fotokader wordt altijd vanuit het midden van de gekozen foto gevuld. 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Als je een ander gedeelte van de foto wilt zien, gebruik je de functie ‘bijsnijden’: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op de foto.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Afbeeldingsopmaak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Bijsnijden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Nu kun je de foto bewegen en daarmee het gewenste deel in beeld schuiven. Ook kun je de foto vergroten/ verkleinen door met de ronde witte greepjes in de hoeken te slepen.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naast het kader om de bijsnijden-functie te verlaten.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 algn="l" defTabSz="531979" rtl="0" eaLnBrk="1" latinLnBrk="0" hangingPunct="1">
                <a:lnSpc>
                  <a:spcPct val="100000"/>
                </a:lnSpc>
                <a:buFont typeface="Calibri" panose="020B0604020202020204" pitchFamily="34" charset="0"/>
                <a:buNone/>
              </a:pP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Andere foto kiezen</a:t>
              </a:r>
            </a:p>
            <a:p>
              <a:pPr marL="0" indent="0" algn="l" defTabSz="531979" rtl="0" eaLnBrk="1" latinLnBrk="0" hangingPunct="1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kern="1200" cap="none" baseline="0" noProof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Selecteer de foto.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Druk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[Delete]</a:t>
              </a: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82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Opnieuw instellen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 marL="143991" marR="0" lvl="0" indent="-143991" algn="l" defTabSz="82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82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1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Kies een nieuwe foto volgens de aanwijzingen.</a:t>
              </a:r>
            </a:p>
          </p:txBody>
        </p:sp>
        <p:cxnSp>
          <p:nvCxnSpPr>
            <p:cNvPr id="136" name="Lijn">
              <a:extLst>
                <a:ext uri="{FF2B5EF4-FFF2-40B4-BE49-F238E27FC236}">
                  <a16:creationId xmlns:a16="http://schemas.microsoft.com/office/drawing/2014/main" id="{A8E43A82-FA65-4B50-9828-C4740E9E741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633481" y="1584000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Lijn">
              <a:extLst>
                <a:ext uri="{FF2B5EF4-FFF2-40B4-BE49-F238E27FC236}">
                  <a16:creationId xmlns:a16="http://schemas.microsoft.com/office/drawing/2014/main" id="{0150E791-AE56-48CE-BD8B-44B868408D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633481" y="5127989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8" name="Icon Bijsnijden" descr="Afbeelding met tafel&#10;&#10;Automatisch gegenereerde beschrijving">
              <a:extLst>
                <a:ext uri="{FF2B5EF4-FFF2-40B4-BE49-F238E27FC236}">
                  <a16:creationId xmlns:a16="http://schemas.microsoft.com/office/drawing/2014/main" id="{4B64F629-3218-474E-A1F5-909319BB8D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96542" y="2948859"/>
              <a:ext cx="562053" cy="724001"/>
            </a:xfrm>
            <a:prstGeom prst="rect">
              <a:avLst/>
            </a:prstGeom>
          </p:spPr>
        </p:pic>
        <p:pic>
          <p:nvPicPr>
            <p:cNvPr id="139" name="Icon Opnieuw instellen">
              <a:extLst>
                <a:ext uri="{FF2B5EF4-FFF2-40B4-BE49-F238E27FC236}">
                  <a16:creationId xmlns:a16="http://schemas.microsoft.com/office/drawing/2014/main" id="{ECEAD7ED-CCA4-47A3-9804-4095FAD53D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2014" y="5743449"/>
              <a:ext cx="1181265" cy="257211"/>
            </a:xfrm>
            <a:prstGeom prst="rect">
              <a:avLst/>
            </a:prstGeom>
          </p:spPr>
        </p:pic>
      </p:grpSp>
      <p:grpSp>
        <p:nvGrpSpPr>
          <p:cNvPr id="140" name="Tip Dia herstellen">
            <a:extLst>
              <a:ext uri="{FF2B5EF4-FFF2-40B4-BE49-F238E27FC236}">
                <a16:creationId xmlns:a16="http://schemas.microsoft.com/office/drawing/2014/main" id="{50F5CC48-804D-426E-8495-1935FB72D7E5}"/>
              </a:ext>
            </a:extLst>
          </p:cNvPr>
          <p:cNvGrpSpPr/>
          <p:nvPr userDrawn="1"/>
        </p:nvGrpSpPr>
        <p:grpSpPr>
          <a:xfrm>
            <a:off x="9375155" y="1391510"/>
            <a:ext cx="2304000" cy="4201150"/>
            <a:chOff x="9375155" y="1391507"/>
            <a:chExt cx="2304000" cy="4201150"/>
          </a:xfrm>
        </p:grpSpPr>
        <p:sp>
          <p:nvSpPr>
            <p:cNvPr id="141" name="Tip tekst">
              <a:extLst>
                <a:ext uri="{FF2B5EF4-FFF2-40B4-BE49-F238E27FC236}">
                  <a16:creationId xmlns:a16="http://schemas.microsoft.com/office/drawing/2014/main" id="{F03604F6-D217-4100-8DC7-447C5DF07B76}"/>
                </a:ext>
              </a:extLst>
            </p:cNvPr>
            <p:cNvSpPr txBox="1"/>
            <p:nvPr userDrawn="1"/>
          </p:nvSpPr>
          <p:spPr>
            <a:xfrm>
              <a:off x="9375155" y="1391507"/>
              <a:ext cx="2304000" cy="42011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nl-NL" sz="1050" b="1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Dia herstellen</a:t>
              </a:r>
            </a:p>
            <a:p>
              <a:pPr>
                <a:lnSpc>
                  <a:spcPct val="100000"/>
                </a:lnSpc>
              </a:pPr>
              <a:endParaRPr lang="nl-NL" sz="1050" b="0" cap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Als de dia-elementen niet (meer) op de juiste manier (over elkaar) liggen kun je de dia-indeling herstellen:</a:t>
              </a: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sng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Stap 1:</a:t>
              </a: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Verwijder eerst de bijsnijdingen van foto’s op deze dia (anders raken ze in STAP 2 verloren): </a:t>
              </a:r>
            </a:p>
            <a:p>
              <a:pPr marL="143991" marR="0" lvl="1" indent="-143991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Klik op de foto. </a:t>
              </a:r>
            </a:p>
            <a:p>
              <a:pPr marL="143991" marR="0" lvl="1" indent="-143991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Afbeeldingsopmaak</a:t>
              </a: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: klik op </a:t>
              </a:r>
              <a:r>
                <a:rPr lang="nl-NL" sz="1050" b="1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Afbeeldingen comprimeren</a:t>
              </a: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:</a:t>
              </a: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Selecteer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Bijgesneden gebieden van afbeeldingen verwijderen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en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Standaardresolutie gebruiken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.</a:t>
              </a: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Sluit af met een 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OK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.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sng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Stap 2: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Opnieuw instellen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cxnSp>
          <p:nvCxnSpPr>
            <p:cNvPr id="142" name="Lijn">
              <a:extLst>
                <a:ext uri="{FF2B5EF4-FFF2-40B4-BE49-F238E27FC236}">
                  <a16:creationId xmlns:a16="http://schemas.microsoft.com/office/drawing/2014/main" id="{ECE3DE52-C3EA-4DC1-B3F9-EEA3DBCEEEF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375155" y="1584000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3" name="Icon Afbeeldingen comprimeren">
              <a:extLst>
                <a:ext uri="{FF2B5EF4-FFF2-40B4-BE49-F238E27FC236}">
                  <a16:creationId xmlns:a16="http://schemas.microsoft.com/office/drawing/2014/main" id="{242BF795-21CD-4CB0-B783-A5078CF86B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9511434" y="3464874"/>
              <a:ext cx="1705213" cy="228632"/>
            </a:xfrm>
            <a:prstGeom prst="rect">
              <a:avLst/>
            </a:prstGeom>
          </p:spPr>
        </p:pic>
        <p:pic>
          <p:nvPicPr>
            <p:cNvPr id="144" name="Icon Opnieuw instellen">
              <a:extLst>
                <a:ext uri="{FF2B5EF4-FFF2-40B4-BE49-F238E27FC236}">
                  <a16:creationId xmlns:a16="http://schemas.microsoft.com/office/drawing/2014/main" id="{0F159EE5-0DB6-44B4-B1E3-B600765D8F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78170" y="4937066"/>
              <a:ext cx="1181265" cy="257211"/>
            </a:xfrm>
            <a:prstGeom prst="rect">
              <a:avLst/>
            </a:prstGeom>
          </p:spPr>
        </p:pic>
      </p:grpSp>
      <p:sp>
        <p:nvSpPr>
          <p:cNvPr id="145" name="Tijdelijke aanduiding voor datum 1">
            <a:extLst>
              <a:ext uri="{FF2B5EF4-FFF2-40B4-BE49-F238E27FC236}">
                <a16:creationId xmlns:a16="http://schemas.microsoft.com/office/drawing/2014/main" id="{3FFF70E0-9C62-42C0-999D-79C0187433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84432" y="6695008"/>
            <a:ext cx="36000" cy="307777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fld id="{8B37950E-F7D9-49D4-8201-0A96F5749215}" type="datetime4">
              <a:rPr lang="nl-NL" smtClean="0"/>
              <a:t>22 januari 2026</a:t>
            </a:fld>
            <a:endParaRPr lang="nl-NL"/>
          </a:p>
        </p:txBody>
      </p:sp>
      <p:sp>
        <p:nvSpPr>
          <p:cNvPr id="146" name="Tijdelijke aanduiding voor voettekst 2">
            <a:extLst>
              <a:ext uri="{FF2B5EF4-FFF2-40B4-BE49-F238E27FC236}">
                <a16:creationId xmlns:a16="http://schemas.microsoft.com/office/drawing/2014/main" id="{C970C9C0-2814-41BA-938D-B4F9E5E41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84432" y="6695010"/>
            <a:ext cx="36000" cy="90794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r>
              <a:rPr lang="nl-NL"/>
              <a:t>Titel van de presentatie via &gt;Invoegen &gt;Koptekst en voettekst</a:t>
            </a:r>
          </a:p>
        </p:txBody>
      </p:sp>
      <p:sp>
        <p:nvSpPr>
          <p:cNvPr id="147" name="Tijdelijke aanduiding voor dianummer 3">
            <a:extLst>
              <a:ext uri="{FF2B5EF4-FFF2-40B4-BE49-F238E27FC236}">
                <a16:creationId xmlns:a16="http://schemas.microsoft.com/office/drawing/2014/main" id="{0B7FD4F4-2E28-41DA-B738-FB098BA4F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84432" y="6695008"/>
            <a:ext cx="36000" cy="169277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fld id="{B8626174-7854-4699-ADD6-1A80D8049B55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48" name="Titel 4">
            <a:extLst>
              <a:ext uri="{FF2B5EF4-FFF2-40B4-BE49-F238E27FC236}">
                <a16:creationId xmlns:a16="http://schemas.microsoft.com/office/drawing/2014/main" id="{D1AB2F9D-80F5-47D5-B03F-079A6920C3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90" y="-228203"/>
            <a:ext cx="360000" cy="153888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820316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4C9532D0-4EC0-0D13-456E-1994F2E730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1129" r="5315" b="46667"/>
          <a:stretch/>
        </p:blipFill>
        <p:spPr>
          <a:xfrm>
            <a:off x="0" y="0"/>
            <a:ext cx="5600699" cy="6858000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4803" y="2173384"/>
            <a:ext cx="6377397" cy="2607701"/>
          </a:xfrm>
        </p:spPr>
        <p:txBody>
          <a:bodyPr anchor="ctr" anchorCtr="0">
            <a:normAutofit/>
          </a:bodyPr>
          <a:lstStyle>
            <a:lvl1pPr algn="l"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id="{CA412B42-7296-B578-4707-3A5FEA3D71EC}"/>
              </a:ext>
            </a:extLst>
          </p:cNvPr>
          <p:cNvSpPr/>
          <p:nvPr userDrawn="1"/>
        </p:nvSpPr>
        <p:spPr>
          <a:xfrm>
            <a:off x="9714068" y="554146"/>
            <a:ext cx="2164063" cy="1320001"/>
          </a:xfrm>
          <a:custGeom>
            <a:avLst/>
            <a:gdLst/>
            <a:ahLst/>
            <a:cxnLst/>
            <a:rect l="l" t="t" r="r" b="b"/>
            <a:pathLst>
              <a:path w="3568700" h="2176780">
                <a:moveTo>
                  <a:pt x="876795" y="1548980"/>
                </a:moveTo>
                <a:lnTo>
                  <a:pt x="870127" y="1508366"/>
                </a:lnTo>
                <a:lnTo>
                  <a:pt x="850265" y="1475282"/>
                </a:lnTo>
                <a:lnTo>
                  <a:pt x="815962" y="1446466"/>
                </a:lnTo>
                <a:lnTo>
                  <a:pt x="767346" y="1419618"/>
                </a:lnTo>
                <a:lnTo>
                  <a:pt x="714984" y="1395577"/>
                </a:lnTo>
                <a:lnTo>
                  <a:pt x="698334" y="1387221"/>
                </a:lnTo>
                <a:lnTo>
                  <a:pt x="663790" y="1365237"/>
                </a:lnTo>
                <a:lnTo>
                  <a:pt x="647509" y="1325346"/>
                </a:lnTo>
                <a:lnTo>
                  <a:pt x="648906" y="1311402"/>
                </a:lnTo>
                <a:lnTo>
                  <a:pt x="681126" y="1273263"/>
                </a:lnTo>
                <a:lnTo>
                  <a:pt x="722363" y="1264666"/>
                </a:lnTo>
                <a:lnTo>
                  <a:pt x="751395" y="1268120"/>
                </a:lnTo>
                <a:lnTo>
                  <a:pt x="777671" y="1278432"/>
                </a:lnTo>
                <a:lnTo>
                  <a:pt x="801128" y="1295565"/>
                </a:lnTo>
                <a:lnTo>
                  <a:pt x="821664" y="1319479"/>
                </a:lnTo>
                <a:lnTo>
                  <a:pt x="867727" y="1283995"/>
                </a:lnTo>
                <a:lnTo>
                  <a:pt x="842556" y="1252791"/>
                </a:lnTo>
                <a:lnTo>
                  <a:pt x="809485" y="1228013"/>
                </a:lnTo>
                <a:lnTo>
                  <a:pt x="768350" y="1211211"/>
                </a:lnTo>
                <a:lnTo>
                  <a:pt x="722363" y="1205572"/>
                </a:lnTo>
                <a:lnTo>
                  <a:pt x="693242" y="1207719"/>
                </a:lnTo>
                <a:lnTo>
                  <a:pt x="642073" y="1224800"/>
                </a:lnTo>
                <a:lnTo>
                  <a:pt x="602322" y="1257871"/>
                </a:lnTo>
                <a:lnTo>
                  <a:pt x="581799" y="1302207"/>
                </a:lnTo>
                <a:lnTo>
                  <a:pt x="579221" y="1328178"/>
                </a:lnTo>
                <a:lnTo>
                  <a:pt x="580948" y="1349070"/>
                </a:lnTo>
                <a:lnTo>
                  <a:pt x="594753" y="1385595"/>
                </a:lnTo>
                <a:lnTo>
                  <a:pt x="622249" y="1415567"/>
                </a:lnTo>
                <a:lnTo>
                  <a:pt x="661835" y="1442059"/>
                </a:lnTo>
                <a:lnTo>
                  <a:pt x="737514" y="1478064"/>
                </a:lnTo>
                <a:lnTo>
                  <a:pt x="754964" y="1486535"/>
                </a:lnTo>
                <a:lnTo>
                  <a:pt x="791235" y="1509839"/>
                </a:lnTo>
                <a:lnTo>
                  <a:pt x="808520" y="1551813"/>
                </a:lnTo>
                <a:lnTo>
                  <a:pt x="807021" y="1566824"/>
                </a:lnTo>
                <a:lnTo>
                  <a:pt x="784682" y="1602422"/>
                </a:lnTo>
                <a:lnTo>
                  <a:pt x="741603" y="1619821"/>
                </a:lnTo>
                <a:lnTo>
                  <a:pt x="723773" y="1620989"/>
                </a:lnTo>
                <a:lnTo>
                  <a:pt x="689432" y="1616417"/>
                </a:lnTo>
                <a:lnTo>
                  <a:pt x="657364" y="1602765"/>
                </a:lnTo>
                <a:lnTo>
                  <a:pt x="627672" y="1580070"/>
                </a:lnTo>
                <a:lnTo>
                  <a:pt x="600456" y="1548409"/>
                </a:lnTo>
                <a:lnTo>
                  <a:pt x="553593" y="1584020"/>
                </a:lnTo>
                <a:lnTo>
                  <a:pt x="584060" y="1623555"/>
                </a:lnTo>
                <a:lnTo>
                  <a:pt x="623201" y="1653743"/>
                </a:lnTo>
                <a:lnTo>
                  <a:pt x="671068" y="1673466"/>
                </a:lnTo>
                <a:lnTo>
                  <a:pt x="724484" y="1680083"/>
                </a:lnTo>
                <a:lnTo>
                  <a:pt x="756170" y="1677797"/>
                </a:lnTo>
                <a:lnTo>
                  <a:pt x="811047" y="1659661"/>
                </a:lnTo>
                <a:lnTo>
                  <a:pt x="852678" y="1624482"/>
                </a:lnTo>
                <a:lnTo>
                  <a:pt x="874102" y="1576959"/>
                </a:lnTo>
                <a:lnTo>
                  <a:pt x="876795" y="1548980"/>
                </a:lnTo>
                <a:close/>
              </a:path>
              <a:path w="3568700" h="2176780">
                <a:moveTo>
                  <a:pt x="962444" y="504698"/>
                </a:moveTo>
                <a:lnTo>
                  <a:pt x="895565" y="504698"/>
                </a:lnTo>
                <a:lnTo>
                  <a:pt x="895565" y="826363"/>
                </a:lnTo>
                <a:lnTo>
                  <a:pt x="605866" y="496925"/>
                </a:lnTo>
                <a:lnTo>
                  <a:pt x="585597" y="496925"/>
                </a:lnTo>
                <a:lnTo>
                  <a:pt x="585597" y="963650"/>
                </a:lnTo>
                <a:lnTo>
                  <a:pt x="652462" y="963650"/>
                </a:lnTo>
                <a:lnTo>
                  <a:pt x="652462" y="641286"/>
                </a:lnTo>
                <a:lnTo>
                  <a:pt x="942860" y="971435"/>
                </a:lnTo>
                <a:lnTo>
                  <a:pt x="962444" y="971435"/>
                </a:lnTo>
                <a:lnTo>
                  <a:pt x="962444" y="504698"/>
                </a:lnTo>
                <a:close/>
              </a:path>
              <a:path w="3568700" h="2176780">
                <a:moveTo>
                  <a:pt x="1315542" y="1213827"/>
                </a:moveTo>
                <a:lnTo>
                  <a:pt x="933754" y="1213827"/>
                </a:lnTo>
                <a:lnTo>
                  <a:pt x="933754" y="1272247"/>
                </a:lnTo>
                <a:lnTo>
                  <a:pt x="1090866" y="1272247"/>
                </a:lnTo>
                <a:lnTo>
                  <a:pt x="1090866" y="1672297"/>
                </a:lnTo>
                <a:lnTo>
                  <a:pt x="1157732" y="1672297"/>
                </a:lnTo>
                <a:lnTo>
                  <a:pt x="1157732" y="1272247"/>
                </a:lnTo>
                <a:lnTo>
                  <a:pt x="1315542" y="1272247"/>
                </a:lnTo>
                <a:lnTo>
                  <a:pt x="1315542" y="1213827"/>
                </a:lnTo>
                <a:close/>
              </a:path>
              <a:path w="3568700" h="2176780">
                <a:moveTo>
                  <a:pt x="1465567" y="505180"/>
                </a:moveTo>
                <a:lnTo>
                  <a:pt x="1398701" y="505180"/>
                </a:lnTo>
                <a:lnTo>
                  <a:pt x="1398701" y="690600"/>
                </a:lnTo>
                <a:lnTo>
                  <a:pt x="1155598" y="690600"/>
                </a:lnTo>
                <a:lnTo>
                  <a:pt x="1155598" y="505180"/>
                </a:lnTo>
                <a:lnTo>
                  <a:pt x="1088732" y="505180"/>
                </a:lnTo>
                <a:lnTo>
                  <a:pt x="1088732" y="690600"/>
                </a:lnTo>
                <a:lnTo>
                  <a:pt x="1088732" y="750290"/>
                </a:lnTo>
                <a:lnTo>
                  <a:pt x="1088732" y="963650"/>
                </a:lnTo>
                <a:lnTo>
                  <a:pt x="1155598" y="963650"/>
                </a:lnTo>
                <a:lnTo>
                  <a:pt x="1155598" y="750290"/>
                </a:lnTo>
                <a:lnTo>
                  <a:pt x="1398701" y="750290"/>
                </a:lnTo>
                <a:lnTo>
                  <a:pt x="1398701" y="963650"/>
                </a:lnTo>
                <a:lnTo>
                  <a:pt x="1465567" y="963650"/>
                </a:lnTo>
                <a:lnTo>
                  <a:pt x="1465567" y="750290"/>
                </a:lnTo>
                <a:lnTo>
                  <a:pt x="1465567" y="690600"/>
                </a:lnTo>
                <a:lnTo>
                  <a:pt x="1465567" y="505180"/>
                </a:lnTo>
                <a:close/>
              </a:path>
              <a:path w="3568700" h="2176780">
                <a:moveTo>
                  <a:pt x="1701190" y="1612607"/>
                </a:moveTo>
                <a:lnTo>
                  <a:pt x="1460588" y="1612607"/>
                </a:lnTo>
                <a:lnTo>
                  <a:pt x="1460588" y="1457667"/>
                </a:lnTo>
                <a:lnTo>
                  <a:pt x="1635379" y="1457667"/>
                </a:lnTo>
                <a:lnTo>
                  <a:pt x="1635379" y="1400517"/>
                </a:lnTo>
                <a:lnTo>
                  <a:pt x="1460588" y="1400517"/>
                </a:lnTo>
                <a:lnTo>
                  <a:pt x="1460588" y="1272247"/>
                </a:lnTo>
                <a:lnTo>
                  <a:pt x="1692706" y="1272247"/>
                </a:lnTo>
                <a:lnTo>
                  <a:pt x="1692706" y="1213827"/>
                </a:lnTo>
                <a:lnTo>
                  <a:pt x="1393710" y="1213827"/>
                </a:lnTo>
                <a:lnTo>
                  <a:pt x="1393710" y="1272247"/>
                </a:lnTo>
                <a:lnTo>
                  <a:pt x="1393710" y="1400517"/>
                </a:lnTo>
                <a:lnTo>
                  <a:pt x="1393710" y="1457667"/>
                </a:lnTo>
                <a:lnTo>
                  <a:pt x="1393710" y="1612607"/>
                </a:lnTo>
                <a:lnTo>
                  <a:pt x="1393710" y="1672297"/>
                </a:lnTo>
                <a:lnTo>
                  <a:pt x="1701190" y="1672297"/>
                </a:lnTo>
                <a:lnTo>
                  <a:pt x="1701190" y="1612607"/>
                </a:lnTo>
                <a:close/>
              </a:path>
              <a:path w="3568700" h="2176780">
                <a:moveTo>
                  <a:pt x="2176157" y="0"/>
                </a:moveTo>
                <a:lnTo>
                  <a:pt x="0" y="0"/>
                </a:lnTo>
                <a:lnTo>
                  <a:pt x="0" y="2176157"/>
                </a:lnTo>
                <a:lnTo>
                  <a:pt x="2176157" y="2176157"/>
                </a:lnTo>
                <a:lnTo>
                  <a:pt x="2176157" y="1213358"/>
                </a:lnTo>
                <a:lnTo>
                  <a:pt x="2104491" y="1213358"/>
                </a:lnTo>
                <a:lnTo>
                  <a:pt x="2104491" y="1532915"/>
                </a:lnTo>
                <a:lnTo>
                  <a:pt x="1816633" y="1205560"/>
                </a:lnTo>
                <a:lnTo>
                  <a:pt x="1796351" y="1205560"/>
                </a:lnTo>
                <a:lnTo>
                  <a:pt x="1796351" y="1672297"/>
                </a:lnTo>
                <a:lnTo>
                  <a:pt x="1863229" y="1672297"/>
                </a:lnTo>
                <a:lnTo>
                  <a:pt x="1863229" y="1349933"/>
                </a:lnTo>
                <a:lnTo>
                  <a:pt x="2104491" y="1624203"/>
                </a:lnTo>
                <a:lnTo>
                  <a:pt x="2104491" y="2104478"/>
                </a:lnTo>
                <a:lnTo>
                  <a:pt x="71666" y="2104478"/>
                </a:lnTo>
                <a:lnTo>
                  <a:pt x="71666" y="71666"/>
                </a:lnTo>
                <a:lnTo>
                  <a:pt x="2104491" y="71666"/>
                </a:lnTo>
                <a:lnTo>
                  <a:pt x="2104491" y="904163"/>
                </a:lnTo>
                <a:lnTo>
                  <a:pt x="2100414" y="904544"/>
                </a:lnTo>
                <a:lnTo>
                  <a:pt x="1658747" y="904544"/>
                </a:lnTo>
                <a:lnTo>
                  <a:pt x="1658747" y="504710"/>
                </a:lnTo>
                <a:lnTo>
                  <a:pt x="1591868" y="504710"/>
                </a:lnTo>
                <a:lnTo>
                  <a:pt x="1591868" y="963637"/>
                </a:lnTo>
                <a:lnTo>
                  <a:pt x="2176157" y="963193"/>
                </a:lnTo>
                <a:lnTo>
                  <a:pt x="2176157" y="0"/>
                </a:lnTo>
                <a:close/>
              </a:path>
              <a:path w="3568700" h="2176780">
                <a:moveTo>
                  <a:pt x="2691904" y="1442123"/>
                </a:moveTo>
                <a:lnTo>
                  <a:pt x="2687624" y="1393545"/>
                </a:lnTo>
                <a:lnTo>
                  <a:pt x="2674810" y="1349679"/>
                </a:lnTo>
                <a:lnTo>
                  <a:pt x="2653538" y="1310678"/>
                </a:lnTo>
                <a:lnTo>
                  <a:pt x="2623845" y="1276680"/>
                </a:lnTo>
                <a:lnTo>
                  <a:pt x="2622905" y="1275981"/>
                </a:lnTo>
                <a:lnTo>
                  <a:pt x="2622905" y="1442123"/>
                </a:lnTo>
                <a:lnTo>
                  <a:pt x="2619806" y="1477987"/>
                </a:lnTo>
                <a:lnTo>
                  <a:pt x="2595080" y="1539709"/>
                </a:lnTo>
                <a:lnTo>
                  <a:pt x="2546820" y="1586217"/>
                </a:lnTo>
                <a:lnTo>
                  <a:pt x="2480526" y="1610194"/>
                </a:lnTo>
                <a:lnTo>
                  <a:pt x="2441194" y="1613204"/>
                </a:lnTo>
                <a:lnTo>
                  <a:pt x="2366365" y="1613204"/>
                </a:lnTo>
                <a:lnTo>
                  <a:pt x="2366365" y="1273162"/>
                </a:lnTo>
                <a:lnTo>
                  <a:pt x="2441194" y="1273162"/>
                </a:lnTo>
                <a:lnTo>
                  <a:pt x="2480792" y="1276057"/>
                </a:lnTo>
                <a:lnTo>
                  <a:pt x="2547239" y="1299108"/>
                </a:lnTo>
                <a:lnTo>
                  <a:pt x="2595257" y="1344155"/>
                </a:lnTo>
                <a:lnTo>
                  <a:pt x="2619819" y="1405737"/>
                </a:lnTo>
                <a:lnTo>
                  <a:pt x="2622905" y="1442123"/>
                </a:lnTo>
                <a:lnTo>
                  <a:pt x="2622905" y="1275981"/>
                </a:lnTo>
                <a:lnTo>
                  <a:pt x="2586939" y="1249057"/>
                </a:lnTo>
                <a:lnTo>
                  <a:pt x="2544216" y="1229271"/>
                </a:lnTo>
                <a:lnTo>
                  <a:pt x="2495816" y="1217345"/>
                </a:lnTo>
                <a:lnTo>
                  <a:pt x="2441905" y="1213370"/>
                </a:lnTo>
                <a:lnTo>
                  <a:pt x="2299487" y="1213370"/>
                </a:lnTo>
                <a:lnTo>
                  <a:pt x="2299487" y="1672297"/>
                </a:lnTo>
                <a:lnTo>
                  <a:pt x="2441905" y="1672297"/>
                </a:lnTo>
                <a:lnTo>
                  <a:pt x="2495524" y="1668246"/>
                </a:lnTo>
                <a:lnTo>
                  <a:pt x="2543759" y="1656130"/>
                </a:lnTo>
                <a:lnTo>
                  <a:pt x="2586469" y="1636001"/>
                </a:lnTo>
                <a:lnTo>
                  <a:pt x="2616517" y="1613204"/>
                </a:lnTo>
                <a:lnTo>
                  <a:pt x="2623477" y="1607934"/>
                </a:lnTo>
                <a:lnTo>
                  <a:pt x="2653322" y="1573517"/>
                </a:lnTo>
                <a:lnTo>
                  <a:pt x="2674709" y="1534312"/>
                </a:lnTo>
                <a:lnTo>
                  <a:pt x="2687599" y="1490459"/>
                </a:lnTo>
                <a:lnTo>
                  <a:pt x="2691904" y="1442123"/>
                </a:lnTo>
                <a:close/>
              </a:path>
              <a:path w="3568700" h="2176780">
                <a:moveTo>
                  <a:pt x="3096666" y="1612607"/>
                </a:moveTo>
                <a:lnTo>
                  <a:pt x="2856039" y="1612607"/>
                </a:lnTo>
                <a:lnTo>
                  <a:pt x="2856039" y="1457667"/>
                </a:lnTo>
                <a:lnTo>
                  <a:pt x="3030829" y="1457667"/>
                </a:lnTo>
                <a:lnTo>
                  <a:pt x="3030829" y="1400517"/>
                </a:lnTo>
                <a:lnTo>
                  <a:pt x="2856039" y="1400517"/>
                </a:lnTo>
                <a:lnTo>
                  <a:pt x="2856039" y="1272247"/>
                </a:lnTo>
                <a:lnTo>
                  <a:pt x="3088157" y="1272247"/>
                </a:lnTo>
                <a:lnTo>
                  <a:pt x="3088157" y="1213827"/>
                </a:lnTo>
                <a:lnTo>
                  <a:pt x="2789161" y="1213827"/>
                </a:lnTo>
                <a:lnTo>
                  <a:pt x="2789161" y="1272247"/>
                </a:lnTo>
                <a:lnTo>
                  <a:pt x="2789161" y="1400517"/>
                </a:lnTo>
                <a:lnTo>
                  <a:pt x="2789161" y="1457667"/>
                </a:lnTo>
                <a:lnTo>
                  <a:pt x="2789161" y="1612607"/>
                </a:lnTo>
                <a:lnTo>
                  <a:pt x="2789161" y="1672297"/>
                </a:lnTo>
                <a:lnTo>
                  <a:pt x="3096666" y="1672297"/>
                </a:lnTo>
                <a:lnTo>
                  <a:pt x="3096666" y="1612607"/>
                </a:lnTo>
                <a:close/>
              </a:path>
              <a:path w="3568700" h="2176780">
                <a:moveTo>
                  <a:pt x="3568649" y="1213370"/>
                </a:moveTo>
                <a:lnTo>
                  <a:pt x="3501783" y="1213370"/>
                </a:lnTo>
                <a:lnTo>
                  <a:pt x="3501783" y="1535010"/>
                </a:lnTo>
                <a:lnTo>
                  <a:pt x="3212071" y="1205572"/>
                </a:lnTo>
                <a:lnTo>
                  <a:pt x="3191814" y="1205572"/>
                </a:lnTo>
                <a:lnTo>
                  <a:pt x="3191814" y="1672285"/>
                </a:lnTo>
                <a:lnTo>
                  <a:pt x="3258680" y="1672285"/>
                </a:lnTo>
                <a:lnTo>
                  <a:pt x="3258680" y="1349933"/>
                </a:lnTo>
                <a:lnTo>
                  <a:pt x="3549091" y="1680083"/>
                </a:lnTo>
                <a:lnTo>
                  <a:pt x="3568649" y="1680083"/>
                </a:lnTo>
                <a:lnTo>
                  <a:pt x="3568649" y="1213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47009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57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32000" y="1006475"/>
            <a:ext cx="7876110" cy="4862513"/>
          </a:xfrm>
          <a:solidFill>
            <a:schemeClr val="accent1"/>
          </a:solidFill>
        </p:spPr>
        <p:txBody>
          <a:bodyPr lIns="540000" tIns="1512000" rIns="360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70246C87-88F4-7B25-3716-289A3B8244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5213" y="4568825"/>
            <a:ext cx="2102400" cy="2102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001" y="1615799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2164171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57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32000" y="1006475"/>
            <a:ext cx="7876110" cy="4862513"/>
          </a:xfrm>
          <a:solidFill>
            <a:schemeClr val="tx2"/>
          </a:solidFill>
        </p:spPr>
        <p:txBody>
          <a:bodyPr lIns="540000" tIns="1512000" rIns="360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001" y="1615799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3" name="Tijdelijke aanduiding voor tekst 30">
            <a:extLst>
              <a:ext uri="{FF2B5EF4-FFF2-40B4-BE49-F238E27FC236}">
                <a16:creationId xmlns:a16="http://schemas.microsoft.com/office/drawing/2014/main" id="{6DA164C7-A72E-D18F-522D-4E96389D22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5213" y="4568825"/>
            <a:ext cx="2102400" cy="2102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8183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CBA2F801-B560-95A6-D2AB-603F2ACDB0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4202982"/>
            <a:ext cx="2160000" cy="2160000"/>
          </a:xfrm>
          <a:prstGeom prst="rect">
            <a:avLst/>
          </a:prstGeom>
        </p:spPr>
      </p:pic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12193200" cy="3204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52000" y="2488676"/>
            <a:ext cx="8136000" cy="4369324"/>
          </a:xfrm>
          <a:solidFill>
            <a:schemeClr val="accent1"/>
          </a:solidFill>
        </p:spPr>
        <p:txBody>
          <a:bodyPr lIns="648000" tIns="1512000" rIns="648000" bIns="10800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70246C87-88F4-7B25-3716-289A3B8244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6771" y="4575204"/>
            <a:ext cx="2088000" cy="20880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0000" y="3090446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727122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F6510A04-718B-3D5A-E557-1A7ADD02C9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4202982"/>
            <a:ext cx="2160000" cy="2160000"/>
          </a:xfrm>
          <a:prstGeom prst="rect">
            <a:avLst/>
          </a:prstGeom>
        </p:spPr>
      </p:pic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12193200" cy="3204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52000" y="2488676"/>
            <a:ext cx="8136000" cy="4369324"/>
          </a:xfrm>
          <a:solidFill>
            <a:schemeClr val="tx2"/>
          </a:solidFill>
        </p:spPr>
        <p:txBody>
          <a:bodyPr lIns="648000" tIns="1512000" rIns="648000" bIns="108000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0000" y="3090446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4" name="Tijdelijke aanduiding voor tekst 30">
            <a:extLst>
              <a:ext uri="{FF2B5EF4-FFF2-40B4-BE49-F238E27FC236}">
                <a16:creationId xmlns:a16="http://schemas.microsoft.com/office/drawing/2014/main" id="{0B380E33-452E-66AA-6887-1507911E2F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6771" y="4575204"/>
            <a:ext cx="2088000" cy="20880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2177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26EC627-2C8E-5754-3C8C-8EA8B14E1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284E3BD-E396-52E7-D71B-D42FE4FEA3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053512" y="3171825"/>
            <a:ext cx="3105150" cy="31051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900ADF-C83B-8575-BD0B-B07C360567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/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2370780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6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26EC627-2C8E-5754-3C8C-8EA8B14E1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284E3BD-E396-52E7-D71B-D42FE4FEA3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053512" y="3171825"/>
            <a:ext cx="3105150" cy="31051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900ADF-C83B-8575-BD0B-B07C360567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7454650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wolk, tekst, hemel, water&#10;&#10;Automatisch gegenereerde beschrijving" hidden="1">
            <a:extLst>
              <a:ext uri="{FF2B5EF4-FFF2-40B4-BE49-F238E27FC236}">
                <a16:creationId xmlns:a16="http://schemas.microsoft.com/office/drawing/2014/main" id="{7739904D-03D5-C10D-8808-4D0FE8383C80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jdelijke aanduiding voor titel 1">
            <a:extLst>
              <a:ext uri="{FF2B5EF4-FFF2-40B4-BE49-F238E27FC236}">
                <a16:creationId xmlns:a16="http://schemas.microsoft.com/office/drawing/2014/main" id="{935A2F0B-803E-0E9C-ABC0-EE43198B7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8" y="522513"/>
            <a:ext cx="10692000" cy="1408654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10" name="Tijdelijke aanduiding voor tekst 2">
            <a:extLst>
              <a:ext uri="{FF2B5EF4-FFF2-40B4-BE49-F238E27FC236}">
                <a16:creationId xmlns:a16="http://schemas.microsoft.com/office/drawing/2014/main" id="{DD830C86-F36B-6364-6B04-27CCC58AE1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2421649"/>
            <a:ext cx="10692000" cy="387866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 (herhaling vanaf hier)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</p:txBody>
      </p:sp>
    </p:spTree>
    <p:extLst>
      <p:ext uri="{BB962C8B-B14F-4D97-AF65-F5344CB8AC3E}">
        <p14:creationId xmlns:p14="http://schemas.microsoft.com/office/powerpoint/2010/main" val="1427278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21" r:id="rId2"/>
    <p:sldLayoutId id="2147483770" r:id="rId3"/>
    <p:sldLayoutId id="2147483723" r:id="rId4"/>
    <p:sldLayoutId id="2147483724" r:id="rId5"/>
    <p:sldLayoutId id="2147483725" r:id="rId6"/>
    <p:sldLayoutId id="2147483726" r:id="rId7"/>
    <p:sldLayoutId id="2147483748" r:id="rId8"/>
    <p:sldLayoutId id="2147483762" r:id="rId9"/>
    <p:sldLayoutId id="2147483763" r:id="rId10"/>
    <p:sldLayoutId id="2147483755" r:id="rId11"/>
    <p:sldLayoutId id="2147483752" r:id="rId12"/>
    <p:sldLayoutId id="2147483771" r:id="rId13"/>
    <p:sldLayoutId id="2147483744" r:id="rId14"/>
    <p:sldLayoutId id="2147483772" r:id="rId15"/>
    <p:sldLayoutId id="2147483764" r:id="rId16"/>
    <p:sldLayoutId id="2147483756" r:id="rId17"/>
    <p:sldLayoutId id="2147483765" r:id="rId18"/>
    <p:sldLayoutId id="2147483766" r:id="rId19"/>
    <p:sldLayoutId id="2147483767" r:id="rId20"/>
    <p:sldLayoutId id="2147483768" r:id="rId21"/>
    <p:sldLayoutId id="2147483769" r:id="rId22"/>
    <p:sldLayoutId id="2147483761" r:id="rId23"/>
    <p:sldLayoutId id="2147483773" r:id="rId24"/>
    <p:sldLayoutId id="2147483662" r:id="rId25"/>
    <p:sldLayoutId id="2147483743" r:id="rId26"/>
    <p:sldLayoutId id="2147483667" r:id="rId27"/>
  </p:sldLayoutIdLst>
  <p:txStyles>
    <p:titleStyle>
      <a:lvl1pPr algn="l" defTabSz="1219139" rtl="0" eaLnBrk="1" latinLnBrk="0" hangingPunct="1">
        <a:lnSpc>
          <a:spcPct val="100000"/>
        </a:lnSpc>
        <a:spcBef>
          <a:spcPct val="0"/>
        </a:spcBef>
        <a:buNone/>
        <a:defRPr sz="324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1219139" rtl="0" eaLnBrk="1" latinLnBrk="0" hangingPunct="1">
        <a:lnSpc>
          <a:spcPct val="107000"/>
        </a:lnSpc>
        <a:spcBef>
          <a:spcPts val="0"/>
        </a:spcBef>
        <a:buFont typeface="Arial" panose="020B0604020202020204" pitchFamily="34" charset="0"/>
        <a:buChar char="•"/>
        <a:defRPr sz="203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16000" algn="l" defTabSz="1219139" rtl="0" eaLnBrk="1" latinLnBrk="0" hangingPunct="1">
        <a:lnSpc>
          <a:spcPct val="107000"/>
        </a:lnSpc>
        <a:spcBef>
          <a:spcPts val="0"/>
        </a:spcBef>
        <a:buFont typeface="Cera PRO" panose="00000500000000000000" pitchFamily="50" charset="0"/>
        <a:buChar char="-"/>
        <a:defRPr sz="203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1219139" rtl="0" eaLnBrk="1" latinLnBrk="0" hangingPunct="1">
        <a:lnSpc>
          <a:spcPct val="107000"/>
        </a:lnSpc>
        <a:spcBef>
          <a:spcPts val="0"/>
        </a:spcBef>
        <a:buSzPct val="80000"/>
        <a:buFont typeface="Wingdings" panose="05000000000000000000" pitchFamily="2" charset="2"/>
        <a:buChar char="§"/>
        <a:defRPr sz="203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bg1"/>
        </a:buClr>
        <a:buSzPct val="25000"/>
        <a:buFont typeface="Plus Jakarta Sans" pitchFamily="2" charset="0"/>
        <a:buChar char="′"/>
        <a:defRPr sz="203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bg1"/>
        </a:buClr>
        <a:buSzPct val="25000"/>
        <a:buFont typeface="Plus Jakarta Sans" pitchFamily="2" charset="0"/>
        <a:buChar char="′"/>
        <a:defRPr sz="203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0" indent="-216000" algn="l" defTabSz="1219139" rtl="0" eaLnBrk="1" latinLnBrk="0" hangingPunct="1">
        <a:lnSpc>
          <a:spcPct val="107000"/>
        </a:lnSpc>
        <a:spcBef>
          <a:spcPts val="0"/>
        </a:spcBef>
        <a:buFont typeface="Arial" panose="020B0604020202020204" pitchFamily="34" charset="0"/>
        <a:buChar char="•"/>
        <a:defRPr sz="2030" kern="1200">
          <a:solidFill>
            <a:schemeClr val="tx1"/>
          </a:solidFill>
          <a:latin typeface="+mn-lt"/>
          <a:ea typeface="+mn-ea"/>
          <a:cs typeface="+mn-cs"/>
        </a:defRPr>
      </a:lvl6pPr>
      <a:lvl7pPr marL="432000" indent="-216000" algn="l" defTabSz="1219139" rtl="0" eaLnBrk="1" latinLnBrk="0" hangingPunct="1">
        <a:lnSpc>
          <a:spcPct val="107000"/>
        </a:lnSpc>
        <a:spcBef>
          <a:spcPts val="0"/>
        </a:spcBef>
        <a:buFont typeface="Cera PRO" panose="00000500000000000000" pitchFamily="50" charset="0"/>
        <a:buChar char="-"/>
        <a:defRPr sz="2030" kern="1200">
          <a:solidFill>
            <a:schemeClr val="tx1"/>
          </a:solidFill>
          <a:latin typeface="+mn-lt"/>
          <a:ea typeface="+mn-ea"/>
          <a:cs typeface="+mn-cs"/>
        </a:defRPr>
      </a:lvl7pPr>
      <a:lvl8pPr marL="648000" indent="-216000" algn="l" defTabSz="1219139" rtl="0" eaLnBrk="1" latinLnBrk="0" hangingPunct="1">
        <a:lnSpc>
          <a:spcPct val="107000"/>
        </a:lnSpc>
        <a:spcBef>
          <a:spcPts val="0"/>
        </a:spcBef>
        <a:buSzPct val="80000"/>
        <a:buFont typeface="Cera PRO" panose="00000500000000000000" pitchFamily="50" charset="0"/>
        <a:buChar char="▪"/>
        <a:defRPr sz="203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tx1"/>
        </a:buClr>
        <a:buSzPct val="25000"/>
        <a:buFont typeface="Plus Jakarta Sans" pitchFamily="2" charset="0"/>
        <a:buChar char="′"/>
        <a:defRPr sz="20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7526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25000"/>
        <a:buFont typeface="Calibri" panose="020F0502020204030204" pitchFamily="34" charset="0"/>
        <a:buChar char="'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25000"/>
        <a:buFont typeface="Calibri" panose="020F0502020204030204" pitchFamily="34" charset="0"/>
        <a:buChar char="'"/>
        <a:defRPr sz="1800" b="0" kern="1200">
          <a:solidFill>
            <a:schemeClr val="tx2"/>
          </a:solidFill>
          <a:latin typeface="+mn-lt"/>
          <a:ea typeface="+mn-ea"/>
          <a:cs typeface="+mn-cs"/>
        </a:defRPr>
      </a:lvl5pPr>
      <a:lvl6pPr marL="360000" indent="-36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72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08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25000"/>
        <a:buFont typeface="Calibri" panose="020F0502020204030204" pitchFamily="34" charset="0"/>
        <a:buChar char="'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s://www.youtube.com/watch?v=NdUFJZR38oU" TargetMode="Externa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9B4A5E-DDF6-6DCD-B19A-3970DF8C19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>
                <a:latin typeface="Calibri"/>
                <a:ea typeface="Calibri"/>
                <a:cs typeface="Calibri"/>
              </a:rPr>
              <a:t> </a:t>
            </a:r>
            <a:br>
              <a:rPr lang="nl-NL">
                <a:latin typeface="Calibri"/>
                <a:ea typeface="Calibri"/>
                <a:cs typeface="Calibri"/>
              </a:rPr>
            </a:br>
            <a:br>
              <a:rPr lang="nl-NL">
                <a:latin typeface="Calibri"/>
                <a:ea typeface="Calibri"/>
                <a:cs typeface="Calibri"/>
              </a:rPr>
            </a:br>
            <a:r>
              <a:rPr lang="nl-NL">
                <a:latin typeface="Calibri"/>
                <a:ea typeface="Calibri"/>
                <a:cs typeface="Calibri"/>
              </a:rPr>
              <a:t> </a:t>
            </a:r>
            <a:br>
              <a:rPr lang="nl-NL">
                <a:latin typeface="Calibri"/>
                <a:ea typeface="Calibri"/>
                <a:cs typeface="Calibri"/>
              </a:rPr>
            </a:br>
            <a:endParaRPr lang="nl-NL">
              <a:latin typeface="Calibri"/>
              <a:ea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EE5176-B094-F098-0D59-0BAE93008CE5}"/>
              </a:ext>
            </a:extLst>
          </p:cNvPr>
          <p:cNvSpPr txBox="1"/>
          <p:nvPr/>
        </p:nvSpPr>
        <p:spPr>
          <a:xfrm>
            <a:off x="4507345" y="2752436"/>
            <a:ext cx="430438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/>
              <a:t>Module 12.1 </a:t>
            </a:r>
          </a:p>
          <a:p>
            <a:endParaRPr lang="nl-NL" sz="3600"/>
          </a:p>
          <a:p>
            <a:r>
              <a:rPr lang="nl-NL" sz="3600"/>
              <a:t>Formatief handelen</a:t>
            </a:r>
            <a:endParaRPr lang="en-NL" sz="3600"/>
          </a:p>
        </p:txBody>
      </p:sp>
    </p:spTree>
    <p:extLst>
      <p:ext uri="{BB962C8B-B14F-4D97-AF65-F5344CB8AC3E}">
        <p14:creationId xmlns:p14="http://schemas.microsoft.com/office/powerpoint/2010/main" val="1691343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C99BCC-9A9A-2DF9-8617-4BB5BAFC1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41F7BE-A0D7-CE42-BD8B-E5C3F7094A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88365" y="563419"/>
            <a:ext cx="5559398" cy="5756992"/>
          </a:xfrm>
        </p:spPr>
        <p:txBody>
          <a:bodyPr/>
          <a:lstStyle/>
          <a:p>
            <a:pPr marL="0" indent="0" fontAlgn="base">
              <a:buNone/>
            </a:pPr>
            <a:endParaRPr lang="en-US"/>
          </a:p>
          <a:p>
            <a:pPr marL="0" indent="0" fontAlgn="base">
              <a:buNone/>
            </a:pPr>
            <a:endParaRPr lang="en-US"/>
          </a:p>
          <a:p>
            <a:pPr marL="0" indent="0" fontAlgn="base">
              <a:buNone/>
            </a:pPr>
            <a:r>
              <a:rPr lang="en-US"/>
              <a:t>Principe 5:​</a:t>
            </a:r>
          </a:p>
          <a:p>
            <a:pPr fontAlgn="base"/>
            <a:r>
              <a:rPr lang="nl-NL" b="1"/>
              <a:t>Ambieer beheersen boven behandelen.</a:t>
            </a:r>
            <a:r>
              <a:rPr lang="en-US"/>
              <a:t>​</a:t>
            </a:r>
          </a:p>
          <a:p>
            <a:pPr fontAlgn="base"/>
            <a:endParaRPr lang="en-US"/>
          </a:p>
          <a:p>
            <a:pPr marL="0" indent="0" fontAlgn="base">
              <a:buNone/>
            </a:pPr>
            <a:r>
              <a:rPr lang="nl-NL"/>
              <a:t>Principe 6:</a:t>
            </a:r>
            <a:r>
              <a:rPr lang="en-US"/>
              <a:t>​</a:t>
            </a:r>
          </a:p>
          <a:p>
            <a:pPr fontAlgn="base"/>
            <a:r>
              <a:rPr lang="nl-NL" b="1">
                <a:solidFill>
                  <a:srgbClr val="FF0000"/>
                </a:solidFill>
              </a:rPr>
              <a:t>Ontwerp onderwijs met het einddoel in gedachten.</a:t>
            </a:r>
            <a:r>
              <a:rPr lang="en-US">
                <a:solidFill>
                  <a:srgbClr val="FF0000"/>
                </a:solidFill>
              </a:rPr>
              <a:t>​</a:t>
            </a:r>
          </a:p>
          <a:p>
            <a:pPr fontAlgn="base"/>
            <a:endParaRPr lang="nl-NL"/>
          </a:p>
          <a:p>
            <a:pPr marL="0" indent="0" fontAlgn="base">
              <a:buNone/>
            </a:pPr>
            <a:r>
              <a:rPr lang="nl-NL"/>
              <a:t>Principe 7:</a:t>
            </a:r>
            <a:r>
              <a:rPr lang="en-US"/>
              <a:t>​</a:t>
            </a:r>
          </a:p>
          <a:p>
            <a:pPr fontAlgn="base"/>
            <a:r>
              <a:rPr lang="nl-NL" b="1"/>
              <a:t>Geef formatief handelen een regelmatige, bewuste en logische plaats in het onderwijs proces.</a:t>
            </a:r>
            <a:r>
              <a:rPr lang="en-US"/>
              <a:t>​</a:t>
            </a:r>
          </a:p>
          <a:p>
            <a:pPr marL="0" indent="0" fontAlgn="base">
              <a:buNone/>
            </a:pPr>
            <a:endParaRPr lang="en-US"/>
          </a:p>
          <a:p>
            <a:pPr marL="0" indent="0" fontAlgn="base">
              <a:buNone/>
            </a:pPr>
            <a:endParaRPr lang="en-US"/>
          </a:p>
          <a:p>
            <a:pPr marL="0" indent="0">
              <a:buNone/>
            </a:pPr>
            <a:endParaRPr lang="en-NL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B5396F-1988-7830-6A33-3EA7ACDA313B}"/>
              </a:ext>
            </a:extLst>
          </p:cNvPr>
          <p:cNvSpPr txBox="1"/>
          <p:nvPr/>
        </p:nvSpPr>
        <p:spPr>
          <a:xfrm>
            <a:off x="581891" y="1533236"/>
            <a:ext cx="3731491" cy="3534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4800" b="1">
                <a:ln>
                  <a:noFill/>
                </a:ln>
                <a:solidFill>
                  <a:srgbClr val="0F9ED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10 Principes</a:t>
            </a:r>
            <a:endParaRPr lang="en-NL" sz="4800" b="1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4800" b="1">
                <a:ln>
                  <a:noFill/>
                </a:ln>
                <a:solidFill>
                  <a:srgbClr val="0F9ED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van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4800" b="1">
                <a:ln>
                  <a:noFill/>
                </a:ln>
                <a:solidFill>
                  <a:srgbClr val="0F9ED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FORMATIEF</a:t>
            </a:r>
            <a:endParaRPr lang="en-NL" sz="4800" b="1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4800" b="1">
                <a:ln>
                  <a:noFill/>
                </a:ln>
                <a:solidFill>
                  <a:srgbClr val="0F9ED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HANDELEN</a:t>
            </a:r>
            <a:endParaRPr lang="en-NL" sz="4800" b="1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971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23E6F-D6CE-82B1-F45A-92BF525E3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1330D6-24C0-DB77-268E-8F860A3CAD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88365" y="563419"/>
            <a:ext cx="5559398" cy="5756992"/>
          </a:xfrm>
        </p:spPr>
        <p:txBody>
          <a:bodyPr/>
          <a:lstStyle/>
          <a:p>
            <a:pPr marL="0" indent="0" fontAlgn="base">
              <a:buNone/>
            </a:pPr>
            <a:endParaRPr lang="en-US"/>
          </a:p>
          <a:p>
            <a:pPr fontAlgn="base"/>
            <a:endParaRPr lang="nl-NL"/>
          </a:p>
          <a:p>
            <a:pPr marL="0" indent="0" fontAlgn="base">
              <a:buNone/>
            </a:pPr>
            <a:r>
              <a:rPr lang="nl-NL"/>
              <a:t>Principe 8:</a:t>
            </a:r>
            <a:r>
              <a:rPr lang="en-US"/>
              <a:t>​</a:t>
            </a:r>
          </a:p>
          <a:p>
            <a:pPr fontAlgn="base"/>
            <a:r>
              <a:rPr lang="nl-NL" b="1"/>
              <a:t>Wees proactief in plaats van reactief.</a:t>
            </a:r>
            <a:r>
              <a:rPr lang="en-US"/>
              <a:t>​</a:t>
            </a:r>
          </a:p>
          <a:p>
            <a:pPr marL="0" indent="0" fontAlgn="base">
              <a:buNone/>
            </a:pPr>
            <a:endParaRPr lang="en-US"/>
          </a:p>
          <a:p>
            <a:pPr marL="0" indent="0" fontAlgn="base">
              <a:buNone/>
            </a:pPr>
            <a:endParaRPr lang="en-US"/>
          </a:p>
          <a:p>
            <a:pPr marL="0" indent="0" fontAlgn="base">
              <a:buNone/>
            </a:pPr>
            <a:r>
              <a:rPr lang="nl-NL"/>
              <a:t>Principe 9:</a:t>
            </a:r>
            <a:r>
              <a:rPr lang="en-US"/>
              <a:t>​</a:t>
            </a:r>
          </a:p>
          <a:p>
            <a:pPr marL="0" indent="0" fontAlgn="base">
              <a:buNone/>
            </a:pPr>
            <a:r>
              <a:rPr lang="nl-NL" b="1"/>
              <a:t>Bied keuze voor leerlingen / studenten.</a:t>
            </a:r>
            <a:r>
              <a:rPr lang="en-US"/>
              <a:t>​</a:t>
            </a:r>
          </a:p>
          <a:p>
            <a:pPr marL="0" indent="0" fontAlgn="base">
              <a:buNone/>
            </a:pPr>
            <a:endParaRPr lang="en-US"/>
          </a:p>
          <a:p>
            <a:pPr marL="0" indent="0" fontAlgn="base">
              <a:buNone/>
            </a:pPr>
            <a:endParaRPr lang="en-US"/>
          </a:p>
          <a:p>
            <a:pPr marL="0" indent="0" fontAlgn="base">
              <a:buNone/>
            </a:pPr>
            <a:r>
              <a:rPr lang="nl-NL"/>
              <a:t>Principe 10:</a:t>
            </a:r>
            <a:r>
              <a:rPr lang="en-US"/>
              <a:t>​</a:t>
            </a:r>
          </a:p>
          <a:p>
            <a:pPr fontAlgn="base"/>
            <a:r>
              <a:rPr lang="nl-NL" b="1">
                <a:solidFill>
                  <a:srgbClr val="FF0000"/>
                </a:solidFill>
              </a:rPr>
              <a:t>Houd de zelfstandigheid van de leerling / student als oogmerk.</a:t>
            </a:r>
            <a:r>
              <a:rPr lang="en-US">
                <a:solidFill>
                  <a:srgbClr val="FF0000"/>
                </a:solidFill>
              </a:rPr>
              <a:t>​</a:t>
            </a:r>
          </a:p>
          <a:p>
            <a:pPr marL="0" indent="0" fontAlgn="base">
              <a:buNone/>
            </a:pPr>
            <a:endParaRPr lang="en-US"/>
          </a:p>
          <a:p>
            <a:pPr marL="0" indent="0" fontAlgn="base">
              <a:buNone/>
            </a:pPr>
            <a:endParaRPr lang="en-US"/>
          </a:p>
          <a:p>
            <a:pPr marL="0" indent="0">
              <a:buNone/>
            </a:pPr>
            <a:endParaRPr lang="en-NL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71BE039-95FD-7422-A003-45696ED75E2E}"/>
              </a:ext>
            </a:extLst>
          </p:cNvPr>
          <p:cNvSpPr txBox="1"/>
          <p:nvPr/>
        </p:nvSpPr>
        <p:spPr>
          <a:xfrm>
            <a:off x="581891" y="1533236"/>
            <a:ext cx="3731491" cy="3534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4800" b="1">
                <a:ln>
                  <a:noFill/>
                </a:ln>
                <a:solidFill>
                  <a:srgbClr val="0F9ED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10 Principes</a:t>
            </a:r>
            <a:endParaRPr lang="en-NL" sz="4800" b="1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4800" b="1">
                <a:ln>
                  <a:noFill/>
                </a:ln>
                <a:solidFill>
                  <a:srgbClr val="0F9ED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van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4800" b="1">
                <a:ln>
                  <a:noFill/>
                </a:ln>
                <a:solidFill>
                  <a:srgbClr val="0F9ED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FORMATIEF</a:t>
            </a:r>
            <a:endParaRPr lang="en-NL" sz="4800" b="1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4800" b="1">
                <a:ln>
                  <a:noFill/>
                </a:ln>
                <a:solidFill>
                  <a:srgbClr val="0F9ED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HANDELEN</a:t>
            </a:r>
            <a:endParaRPr lang="en-NL" sz="4800" b="1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803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969E22-9C59-BE58-FF6F-EE0DC0B8E7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  <a:p>
            <a:endParaRPr lang="nl-NL"/>
          </a:p>
          <a:p>
            <a:r>
              <a:rPr lang="nl-NL" sz="3600"/>
              <a:t>Welke principes van didactisch coachen heb je ingezet?</a:t>
            </a:r>
            <a:endParaRPr lang="en-NL" sz="36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425983-BFD8-8EB7-2405-88A3BC0C79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4B2F6EE-DECD-3B6C-DB88-FE9F56A79FB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NL"/>
          </a:p>
        </p:txBody>
      </p:sp>
      <p:pic>
        <p:nvPicPr>
          <p:cNvPr id="1026" name="Picture 2" descr="Didactisch Coachen, Lia Voerman | Boek | 9789082763485 | Bruna">
            <a:extLst>
              <a:ext uri="{FF2B5EF4-FFF2-40B4-BE49-F238E27FC236}">
                <a16:creationId xmlns:a16="http://schemas.microsoft.com/office/drawing/2014/main" id="{F88257FE-F765-0AA8-3AF9-E7B94ED1DC53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32" b="6632"/>
          <a:stretch>
            <a:fillRect/>
          </a:stretch>
        </p:blipFill>
        <p:spPr bwMode="auto">
          <a:xfrm>
            <a:off x="8154301" y="2576945"/>
            <a:ext cx="3378306" cy="3990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568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B37354-569A-9A63-F412-040B33760918}"/>
              </a:ext>
            </a:extLst>
          </p:cNvPr>
          <p:cNvSpPr txBox="1"/>
          <p:nvPr/>
        </p:nvSpPr>
        <p:spPr>
          <a:xfrm>
            <a:off x="2032001" y="637309"/>
            <a:ext cx="4172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/>
              <a:t>Categorie vragen </a:t>
            </a:r>
            <a:endParaRPr lang="en-NL" sz="360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0F7619E-2478-6344-AB09-86C2BDFDB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037" y="541049"/>
            <a:ext cx="2840471" cy="131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429F3CB-6D73-628B-6E9E-02D81A626B8C}"/>
              </a:ext>
            </a:extLst>
          </p:cNvPr>
          <p:cNvSpPr txBox="1"/>
          <p:nvPr/>
        </p:nvSpPr>
        <p:spPr>
          <a:xfrm>
            <a:off x="2946401" y="2004291"/>
            <a:ext cx="740062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/>
              <a:t>Categorie 1 vragen: gesloten / retorisch</a:t>
            </a:r>
          </a:p>
          <a:p>
            <a:r>
              <a:rPr lang="nl-NL" sz="2000" i="1"/>
              <a:t>Wat verstaan we onder het begrip…..</a:t>
            </a:r>
          </a:p>
          <a:p>
            <a:endParaRPr lang="nl-NL" sz="2000" i="1"/>
          </a:p>
          <a:p>
            <a:r>
              <a:rPr lang="nl-NL" b="1"/>
              <a:t>Categorie 2 vragen: Strategie / leerstand</a:t>
            </a:r>
          </a:p>
          <a:p>
            <a:r>
              <a:rPr lang="nl-NL" sz="2000" i="1"/>
              <a:t>Hoe heb je het aangepakt en waar liep je vast?</a:t>
            </a:r>
          </a:p>
          <a:p>
            <a:endParaRPr lang="nl-NL" sz="2000" i="1"/>
          </a:p>
          <a:p>
            <a:r>
              <a:rPr lang="nl-NL" b="1"/>
              <a:t>Categorie 3 vragen: Leerstand en zelfregulatie</a:t>
            </a:r>
          </a:p>
          <a:p>
            <a:r>
              <a:rPr lang="nl-NL" sz="2000" i="1"/>
              <a:t>Hoe kun je voorkomen dat je de volgende keer vastloopt en</a:t>
            </a:r>
          </a:p>
          <a:p>
            <a:r>
              <a:rPr lang="nl-NL" sz="2000" i="1"/>
              <a:t>niet verder kunt </a:t>
            </a:r>
          </a:p>
          <a:p>
            <a:endParaRPr lang="nl-NL" b="1"/>
          </a:p>
        </p:txBody>
      </p:sp>
    </p:spTree>
    <p:extLst>
      <p:ext uri="{BB962C8B-B14F-4D97-AF65-F5344CB8AC3E}">
        <p14:creationId xmlns:p14="http://schemas.microsoft.com/office/powerpoint/2010/main" val="16150898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C417CD0-3ABB-EE3E-CDB6-C4BFDDFCABB0}"/>
              </a:ext>
            </a:extLst>
          </p:cNvPr>
          <p:cNvSpPr txBox="1"/>
          <p:nvPr/>
        </p:nvSpPr>
        <p:spPr>
          <a:xfrm>
            <a:off x="2068946" y="600364"/>
            <a:ext cx="704734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u="none" strike="noStrike" err="1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Vijf</a:t>
            </a:r>
            <a:r>
              <a:rPr lang="en-US" sz="4000" b="1" i="0" u="none" strike="noStrike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US" sz="4000" b="1" i="0" u="none" strike="noStrike" err="1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fasen</a:t>
            </a:r>
            <a:r>
              <a:rPr lang="en-US" sz="4000" b="1" i="0" u="none" strike="noStrike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 van </a:t>
            </a:r>
            <a:r>
              <a:rPr lang="en-US" sz="4000" b="1" i="0" u="none" strike="noStrike" err="1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formatief</a:t>
            </a:r>
            <a:r>
              <a:rPr lang="en-US" sz="4000" b="1" i="0" u="none" strike="noStrike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US" sz="4000" b="1" i="0" u="none" strike="noStrike" err="1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handelen</a:t>
            </a:r>
            <a:endParaRPr lang="en-NL" sz="4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262386-CF6B-6F73-3FC7-C78A0DC72974}"/>
              </a:ext>
            </a:extLst>
          </p:cNvPr>
          <p:cNvSpPr txBox="1"/>
          <p:nvPr/>
        </p:nvSpPr>
        <p:spPr>
          <a:xfrm>
            <a:off x="3648364" y="6012874"/>
            <a:ext cx="81187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400" b="0" i="0" u="sng" strike="noStrike" err="1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2"/>
              </a:rPr>
              <a:t>Valentina</a:t>
            </a:r>
            <a:r>
              <a:rPr lang="nl-NL" sz="2400" b="0" i="0" u="sng" strike="noStrike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2"/>
              </a:rPr>
              <a:t> </a:t>
            </a:r>
            <a:r>
              <a:rPr lang="nl-NL" sz="2400" b="0" i="0" u="sng" strike="noStrike" err="1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2"/>
              </a:rPr>
              <a:t>Devid</a:t>
            </a:r>
            <a:r>
              <a:rPr lang="nl-NL" sz="2400" b="0" i="0" u="sng" strike="noStrike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2"/>
              </a:rPr>
              <a:t> bespreekt het model van formatief handelen</a:t>
            </a:r>
            <a:endParaRPr lang="en-NL"/>
          </a:p>
        </p:txBody>
      </p:sp>
      <p:pic>
        <p:nvPicPr>
          <p:cNvPr id="3074" name="Picture 2" descr="Afbeelding met diagram&#10;&#10;Automatisch gegenereerde beschrijving">
            <a:extLst>
              <a:ext uri="{FF2B5EF4-FFF2-40B4-BE49-F238E27FC236}">
                <a16:creationId xmlns:a16="http://schemas.microsoft.com/office/drawing/2014/main" id="{2E15F2BC-A672-1002-DEBD-59EC2B4C69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074" y="1316616"/>
            <a:ext cx="9906000" cy="378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1706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28949A-9194-D1B5-54F3-4ECFEE57D00D}"/>
              </a:ext>
            </a:extLst>
          </p:cNvPr>
          <p:cNvSpPr txBox="1"/>
          <p:nvPr/>
        </p:nvSpPr>
        <p:spPr>
          <a:xfrm>
            <a:off x="711200" y="674255"/>
            <a:ext cx="912552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</a:t>
            </a:r>
            <a:r>
              <a:rPr lang="en-US" sz="4400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Opdracht</a:t>
            </a:r>
            <a:endParaRPr lang="en-NL" sz="4400"/>
          </a:p>
        </p:txBody>
      </p:sp>
      <p:graphicFrame>
        <p:nvGraphicFramePr>
          <p:cNvPr id="4" name="Tijdelijke aanduiding voor tekst 3">
            <a:extLst>
              <a:ext uri="{FF2B5EF4-FFF2-40B4-BE49-F238E27FC236}">
                <a16:creationId xmlns:a16="http://schemas.microsoft.com/office/drawing/2014/main" id="{92747CF8-8E57-BD2D-AAA9-B35E7B6024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6404988"/>
              </p:ext>
            </p:extLst>
          </p:nvPr>
        </p:nvGraphicFramePr>
        <p:xfrm>
          <a:off x="369455" y="1782618"/>
          <a:ext cx="9541163" cy="49599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092647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5CA8F8F-B662-90F3-0D7D-4FDDA5DCEBCE}"/>
              </a:ext>
            </a:extLst>
          </p:cNvPr>
          <p:cNvSpPr txBox="1"/>
          <p:nvPr/>
        </p:nvSpPr>
        <p:spPr>
          <a:xfrm>
            <a:off x="4221018" y="1542473"/>
            <a:ext cx="6151418" cy="28623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nl-NL" sz="4400"/>
              <a:t>Gallery walk</a:t>
            </a:r>
          </a:p>
          <a:p>
            <a:endParaRPr lang="nl-NL" sz="4000"/>
          </a:p>
          <a:p>
            <a:r>
              <a:rPr lang="nl-NL" sz="3200"/>
              <a:t>Neem een foto van datgene wat je aanspreekt.</a:t>
            </a:r>
          </a:p>
          <a:p>
            <a:endParaRPr lang="nl-NL" sz="3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5D3C91-4487-82D7-B15C-683AD8B36F46}"/>
              </a:ext>
            </a:extLst>
          </p:cNvPr>
          <p:cNvSpPr txBox="1"/>
          <p:nvPr/>
        </p:nvSpPr>
        <p:spPr>
          <a:xfrm>
            <a:off x="3951941" y="4660357"/>
            <a:ext cx="7741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/>
              <a:t>Wat was je grootste </a:t>
            </a:r>
            <a:r>
              <a:rPr lang="nl-NL" sz="3600" err="1"/>
              <a:t>eye</a:t>
            </a:r>
            <a:r>
              <a:rPr lang="nl-NL" sz="3600"/>
              <a:t> opener?</a:t>
            </a:r>
            <a:endParaRPr lang="en-NL" sz="3600"/>
          </a:p>
        </p:txBody>
      </p:sp>
    </p:spTree>
    <p:extLst>
      <p:ext uri="{BB962C8B-B14F-4D97-AF65-F5344CB8AC3E}">
        <p14:creationId xmlns:p14="http://schemas.microsoft.com/office/powerpoint/2010/main" val="23434385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Brain model with LED lights">
            <a:extLst>
              <a:ext uri="{FF2B5EF4-FFF2-40B4-BE49-F238E27FC236}">
                <a16:creationId xmlns:a16="http://schemas.microsoft.com/office/drawing/2014/main" id="{1B38FFE9-0A6A-6C67-4D87-70927C65049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13" r="24913"/>
          <a:stretch>
            <a:fillRect/>
          </a:stretch>
        </p:blipFill>
        <p:spPr>
          <a:xfrm>
            <a:off x="7065818" y="0"/>
            <a:ext cx="5126181" cy="6858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742708-BED4-AA3D-C1D7-EFA0A6179D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45673" y="1403927"/>
            <a:ext cx="5809671" cy="4916483"/>
          </a:xfrm>
        </p:spPr>
        <p:txBody>
          <a:bodyPr/>
          <a:lstStyle/>
          <a:p>
            <a:pPr marL="0" indent="0">
              <a:buNone/>
            </a:pPr>
            <a:r>
              <a:rPr lang="nl-NL" sz="3600" err="1"/>
              <a:t>Education</a:t>
            </a:r>
            <a:r>
              <a:rPr lang="nl-NL" sz="3600"/>
              <a:t> is not </a:t>
            </a:r>
            <a:r>
              <a:rPr lang="nl-NL" sz="3600" err="1"/>
              <a:t>the</a:t>
            </a:r>
            <a:r>
              <a:rPr lang="nl-NL" sz="3600"/>
              <a:t> </a:t>
            </a:r>
            <a:r>
              <a:rPr lang="nl-NL" sz="3600" err="1"/>
              <a:t>learning</a:t>
            </a:r>
            <a:r>
              <a:rPr lang="nl-NL" sz="3600"/>
              <a:t> of </a:t>
            </a:r>
            <a:r>
              <a:rPr lang="nl-NL" sz="3600" err="1"/>
              <a:t>facts</a:t>
            </a:r>
            <a:r>
              <a:rPr lang="nl-NL" sz="3600"/>
              <a:t>, but </a:t>
            </a:r>
            <a:r>
              <a:rPr lang="nl-NL" sz="3600" err="1"/>
              <a:t>the</a:t>
            </a:r>
            <a:r>
              <a:rPr lang="nl-NL" sz="3600"/>
              <a:t> training of </a:t>
            </a:r>
            <a:r>
              <a:rPr lang="nl-NL" sz="3600" err="1"/>
              <a:t>the</a:t>
            </a:r>
            <a:r>
              <a:rPr lang="nl-NL" sz="3600"/>
              <a:t> mind </a:t>
            </a:r>
            <a:r>
              <a:rPr lang="nl-NL" sz="3600" err="1"/>
              <a:t>to</a:t>
            </a:r>
            <a:r>
              <a:rPr lang="nl-NL" sz="3600"/>
              <a:t> </a:t>
            </a:r>
            <a:r>
              <a:rPr lang="nl-NL" sz="3600" err="1"/>
              <a:t>think</a:t>
            </a:r>
            <a:endParaRPr lang="nl-NL" sz="3600"/>
          </a:p>
          <a:p>
            <a:endParaRPr lang="nl-NL"/>
          </a:p>
          <a:p>
            <a:r>
              <a:rPr lang="nl-NL"/>
              <a:t>Albert Einstein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047283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F51BC-F10B-38C6-0F98-6D48D5171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8000"/>
              <a:t>Check in</a:t>
            </a:r>
            <a:br>
              <a:rPr lang="en-US"/>
            </a:br>
            <a:br>
              <a:rPr lang="en-US"/>
            </a:br>
            <a:r>
              <a:rPr lang="en-US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89863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De zonsondergang wordt weerspiegeld in een verrekijker die op een tafel bij de zee ligt">
            <a:extLst>
              <a:ext uri="{FF2B5EF4-FFF2-40B4-BE49-F238E27FC236}">
                <a16:creationId xmlns:a16="http://schemas.microsoft.com/office/drawing/2014/main" id="{D586494C-C822-5B35-508A-209992E9F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88" b="31145"/>
          <a:stretch/>
        </p:blipFill>
        <p:spPr>
          <a:xfrm>
            <a:off x="20" y="-1"/>
            <a:ext cx="12193180" cy="3204000"/>
          </a:xfrm>
          <a:prstGeom prst="rect">
            <a:avLst/>
          </a:prstGeom>
          <a:noFill/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5ACE293-4F22-BBDC-2306-259E79C763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52000" y="3203998"/>
            <a:ext cx="8136000" cy="3654001"/>
          </a:xfrm>
        </p:spPr>
        <p:txBody>
          <a:bodyPr/>
          <a:lstStyle/>
          <a:p>
            <a:pPr algn="ctr"/>
            <a:r>
              <a:rPr lang="en-US" sz="2800" err="1"/>
              <a:t>Formatief</a:t>
            </a:r>
            <a:r>
              <a:rPr lang="en-US" sz="2800"/>
              <a:t> </a:t>
            </a:r>
            <a:r>
              <a:rPr lang="en-US" sz="2800" err="1"/>
              <a:t>handelen</a:t>
            </a:r>
            <a:r>
              <a:rPr lang="en-US" sz="2800"/>
              <a:t> </a:t>
            </a:r>
            <a:r>
              <a:rPr lang="en-US" sz="2800" err="1"/>
              <a:t>gaat</a:t>
            </a:r>
            <a:r>
              <a:rPr lang="en-US" sz="2800"/>
              <a:t> </a:t>
            </a:r>
            <a:r>
              <a:rPr lang="en-US" sz="2800" err="1"/>
              <a:t>niet</a:t>
            </a:r>
            <a:r>
              <a:rPr lang="en-US" sz="2800"/>
              <a:t> over </a:t>
            </a:r>
            <a:r>
              <a:rPr lang="en-US" sz="2800" err="1"/>
              <a:t>meten</a:t>
            </a:r>
            <a:r>
              <a:rPr lang="en-US" sz="2800"/>
              <a:t> wat de </a:t>
            </a:r>
            <a:r>
              <a:rPr lang="en-US" sz="2800" err="1"/>
              <a:t>leerlingen</a:t>
            </a:r>
            <a:r>
              <a:rPr lang="en-US" sz="2800"/>
              <a:t> wat </a:t>
            </a:r>
            <a:r>
              <a:rPr lang="en-US" sz="2800" err="1"/>
              <a:t>leren</a:t>
            </a:r>
            <a:r>
              <a:rPr lang="en-US" sz="2800"/>
              <a:t> </a:t>
            </a:r>
            <a:r>
              <a:rPr lang="en-US" sz="2800" err="1"/>
              <a:t>weten</a:t>
            </a:r>
            <a:r>
              <a:rPr lang="en-US" sz="2800"/>
              <a:t>, maar over </a:t>
            </a:r>
            <a:r>
              <a:rPr lang="en-US" sz="2800" err="1"/>
              <a:t>ontdekken</a:t>
            </a:r>
            <a:r>
              <a:rPr lang="en-US" sz="2800"/>
              <a:t> wat ze </a:t>
            </a:r>
            <a:r>
              <a:rPr lang="en-US" sz="2800" err="1"/>
              <a:t>nodig</a:t>
            </a:r>
            <a:r>
              <a:rPr lang="en-US" sz="2800"/>
              <a:t> </a:t>
            </a:r>
            <a:r>
              <a:rPr lang="en-US" sz="2800" err="1"/>
              <a:t>hebben</a:t>
            </a:r>
            <a:r>
              <a:rPr lang="en-US" sz="2800"/>
              <a:t>.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0D1A1302-4E56-9F33-0C75-36A7BDC837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74960" y="5120640"/>
            <a:ext cx="1569810" cy="154256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17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342CA60C-B9C6-EEC4-868A-B0A87D07FCE1}"/>
              </a:ext>
            </a:extLst>
          </p:cNvPr>
          <p:cNvSpPr txBox="1"/>
          <p:nvPr/>
        </p:nvSpPr>
        <p:spPr>
          <a:xfrm>
            <a:off x="3881120" y="0"/>
            <a:ext cx="7965440" cy="3676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/>
          </a:p>
          <a:p>
            <a:endParaRPr lang="en-US" sz="2400">
              <a:effectLst/>
            </a:endParaRPr>
          </a:p>
          <a:p>
            <a:pPr>
              <a:lnSpc>
                <a:spcPct val="200000"/>
              </a:lnSpc>
            </a:pPr>
            <a:br>
              <a:rPr lang="en-US" sz="2400">
                <a:effectLst/>
              </a:rPr>
            </a:br>
            <a:br>
              <a:rPr lang="en-US" sz="2400">
                <a:effectLst/>
              </a:rPr>
            </a:br>
            <a:br>
              <a:rPr lang="en-US" sz="2400">
                <a:effectLst/>
              </a:rPr>
            </a:br>
            <a:endParaRPr lang="nl-NL"/>
          </a:p>
        </p:txBody>
      </p:sp>
      <p:graphicFrame>
        <p:nvGraphicFramePr>
          <p:cNvPr id="2" name="Text Placeholder 2">
            <a:extLst>
              <a:ext uri="{FF2B5EF4-FFF2-40B4-BE49-F238E27FC236}">
                <a16:creationId xmlns:a16="http://schemas.microsoft.com/office/drawing/2014/main" id="{E3C696DF-F670-D49F-5805-89311F0C08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8153880"/>
              </p:ext>
            </p:extLst>
          </p:nvPr>
        </p:nvGraphicFramePr>
        <p:xfrm>
          <a:off x="3990109" y="147782"/>
          <a:ext cx="8118764" cy="6631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11146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F80680-CE06-0BDE-95E4-2E805EB83918}"/>
              </a:ext>
            </a:extLst>
          </p:cNvPr>
          <p:cNvSpPr txBox="1"/>
          <p:nvPr/>
        </p:nvSpPr>
        <p:spPr>
          <a:xfrm flipH="1">
            <a:off x="1273628" y="653143"/>
            <a:ext cx="9481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/>
              <a:t>Wat is formatief handelen volgens jou?</a:t>
            </a:r>
            <a:r>
              <a:rPr lang="nl-NL"/>
              <a:t>​</a:t>
            </a:r>
            <a:endParaRPr lang="en-NL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4DB292-2DED-EF04-9993-7F785E2253D3}"/>
              </a:ext>
            </a:extLst>
          </p:cNvPr>
          <p:cNvSpPr txBox="1"/>
          <p:nvPr/>
        </p:nvSpPr>
        <p:spPr>
          <a:xfrm>
            <a:off x="3624943" y="1611086"/>
            <a:ext cx="827314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Formatief handelen is</a:t>
            </a:r>
          </a:p>
          <a:p>
            <a:r>
              <a:rPr lang="nl-NL"/>
              <a:t>						</a:t>
            </a:r>
          </a:p>
          <a:p>
            <a:pPr marL="457200" indent="-457200">
              <a:buAutoNum type="arabicPeriod"/>
            </a:pPr>
            <a:r>
              <a:rPr lang="nl-NL"/>
              <a:t>Toetsen zonder cijfer, met een cijfer dat niet meetelt.</a:t>
            </a:r>
          </a:p>
          <a:p>
            <a:pPr marL="457200" indent="-457200">
              <a:buAutoNum type="arabicPeriod"/>
            </a:pPr>
            <a:endParaRPr lang="nl-NL"/>
          </a:p>
          <a:p>
            <a:pPr marL="457200" indent="-457200">
              <a:buAutoNum type="arabicPeriod"/>
            </a:pPr>
            <a:r>
              <a:rPr lang="nl-NL"/>
              <a:t>Het geven van veel feedback op individueel niveau.</a:t>
            </a:r>
          </a:p>
          <a:p>
            <a:pPr marL="457200" indent="-457200">
              <a:buAutoNum type="arabicPeriod"/>
            </a:pPr>
            <a:endParaRPr lang="nl-NL"/>
          </a:p>
          <a:p>
            <a:pPr marL="457200" indent="-457200">
              <a:buAutoNum type="arabicPeriod"/>
            </a:pPr>
            <a:r>
              <a:rPr lang="nl-NL"/>
              <a:t>Is een didactisch proces wat je kort cyclisch inzet als onderdeel van je les.</a:t>
            </a:r>
          </a:p>
          <a:p>
            <a:pPr marL="457200" indent="-457200">
              <a:buAutoNum type="arabicPeriod"/>
            </a:pPr>
            <a:endParaRPr lang="nl-NL"/>
          </a:p>
          <a:p>
            <a:pPr marL="457200" indent="-457200">
              <a:buAutoNum type="arabicPeriod"/>
            </a:pPr>
            <a:r>
              <a:rPr lang="nl-NL"/>
              <a:t>Is het inzetten van werkvormen en instrumenten om informatie op te halen over het leren leerlingen/studenten.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616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970CF3-58FF-F161-F55A-F7FA811DDCF6}"/>
              </a:ext>
            </a:extLst>
          </p:cNvPr>
          <p:cNvSpPr txBox="1"/>
          <p:nvPr/>
        </p:nvSpPr>
        <p:spPr>
          <a:xfrm>
            <a:off x="2641600" y="609601"/>
            <a:ext cx="6502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600" b="0" i="0" u="none" strike="noStrike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Wat is formatief handelen?</a:t>
            </a:r>
            <a:endParaRPr lang="en-NL" sz="36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2E5839-0D71-5630-9378-8B097994D4D2}"/>
              </a:ext>
            </a:extLst>
          </p:cNvPr>
          <p:cNvSpPr txBox="1"/>
          <p:nvPr/>
        </p:nvSpPr>
        <p:spPr>
          <a:xfrm>
            <a:off x="2706255" y="2105891"/>
            <a:ext cx="8600431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/>
              <a:t>Onder formatief handelen worden alle activiteiten verstaan</a:t>
            </a:r>
          </a:p>
          <a:p>
            <a:r>
              <a:rPr lang="nl-NL"/>
              <a:t>die studenten en docent uitvoeren om de leeractiviteiten</a:t>
            </a:r>
          </a:p>
          <a:p>
            <a:r>
              <a:rPr lang="nl-NL"/>
              <a:t>van studenten in kaart te brengen, te interpreteren, </a:t>
            </a:r>
          </a:p>
          <a:p>
            <a:r>
              <a:rPr lang="nl-NL"/>
              <a:t>en te gebruiken om betere beslissingen te maken over </a:t>
            </a:r>
          </a:p>
          <a:p>
            <a:r>
              <a:rPr lang="nl-NL"/>
              <a:t>vervolgstappen.</a:t>
            </a:r>
          </a:p>
          <a:p>
            <a:endParaRPr lang="nl-NL"/>
          </a:p>
          <a:p>
            <a:r>
              <a:rPr lang="nl-NL"/>
              <a:t>(</a:t>
            </a:r>
            <a:r>
              <a:rPr lang="nl-NL" i="1" err="1"/>
              <a:t>Black&amp;William</a:t>
            </a:r>
            <a:r>
              <a:rPr lang="nl-NL" i="1"/>
              <a:t>, 2008)</a:t>
            </a:r>
            <a:endParaRPr lang="en-NL" i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B56C03-1072-C4DA-7897-EFA8A1EE6F3D}"/>
              </a:ext>
            </a:extLst>
          </p:cNvPr>
          <p:cNvSpPr txBox="1"/>
          <p:nvPr/>
        </p:nvSpPr>
        <p:spPr>
          <a:xfrm>
            <a:off x="4174836" y="5283200"/>
            <a:ext cx="72505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/>
              <a:t>Antwoorden krijgen op de vraag: waar staan de leerlingen / studenten ten opzichte van de leerdoelen? Wat is nodig om daar te komen?</a:t>
            </a:r>
            <a:endParaRPr lang="en-NL" sz="2000"/>
          </a:p>
        </p:txBody>
      </p:sp>
    </p:spTree>
    <p:extLst>
      <p:ext uri="{BB962C8B-B14F-4D97-AF65-F5344CB8AC3E}">
        <p14:creationId xmlns:p14="http://schemas.microsoft.com/office/powerpoint/2010/main" val="342778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38570BD1-1109-D526-A719-B435AE61B6F3}"/>
              </a:ext>
            </a:extLst>
          </p:cNvPr>
          <p:cNvSpPr txBox="1"/>
          <p:nvPr/>
        </p:nvSpPr>
        <p:spPr>
          <a:xfrm>
            <a:off x="2195474" y="2160395"/>
            <a:ext cx="8899246" cy="416001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defTabSz="1219139">
              <a:lnSpc>
                <a:spcPct val="97000"/>
              </a:lnSpc>
              <a:spcAft>
                <a:spcPts val="600"/>
              </a:spcAft>
            </a:pPr>
            <a:r>
              <a:rPr lang="nl-NL" sz="1600" b="0"/>
              <a:t> </a:t>
            </a:r>
          </a:p>
          <a:p>
            <a:pPr marL="216000" indent="-216000" defTabSz="1219139">
              <a:lnSpc>
                <a:spcPct val="9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nl-NL" sz="160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9FBE102F-9075-F813-D680-C0BC1E84E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472" y="522513"/>
            <a:ext cx="8158491" cy="1408654"/>
          </a:xfrm>
        </p:spPr>
        <p:txBody>
          <a:bodyPr/>
          <a:lstStyle/>
          <a:p>
            <a:r>
              <a:rPr lang="nl-NL" b="0"/>
              <a:t>Het waarom van formatief handelen ?</a:t>
            </a:r>
            <a:br>
              <a:rPr lang="nl-NL" b="0"/>
            </a:br>
            <a:endParaRPr lang="nl-NL" b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9D3FE7-EB7F-0B63-E2C1-C0A9D5D38D55}"/>
              </a:ext>
            </a:extLst>
          </p:cNvPr>
          <p:cNvSpPr txBox="1"/>
          <p:nvPr/>
        </p:nvSpPr>
        <p:spPr>
          <a:xfrm>
            <a:off x="1995055" y="2179782"/>
            <a:ext cx="1015229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nl-NL"/>
              <a:t>Maakt effectiever sturen van het onderwijsproces mogelijk.</a:t>
            </a:r>
          </a:p>
          <a:p>
            <a:pPr marL="457200" indent="-457200">
              <a:buAutoNum type="arabicPeriod"/>
            </a:pPr>
            <a:endParaRPr lang="nl-NL"/>
          </a:p>
          <a:p>
            <a:pPr marL="457200" indent="-457200">
              <a:buAutoNum type="arabicPeriod"/>
            </a:pPr>
            <a:r>
              <a:rPr lang="nl-NL"/>
              <a:t>Draag bij aan de motivatie </a:t>
            </a:r>
          </a:p>
          <a:p>
            <a:pPr marL="457200" indent="-457200">
              <a:buAutoNum type="arabicPeriod"/>
            </a:pPr>
            <a:endParaRPr lang="nl-NL"/>
          </a:p>
          <a:p>
            <a:pPr marL="457200" indent="-457200">
              <a:buAutoNum type="arabicPeriod"/>
            </a:pPr>
            <a:r>
              <a:rPr lang="nl-NL"/>
              <a:t>Zorgt voor een beter en dieper geworteld begrip van de lesstof.</a:t>
            </a:r>
          </a:p>
          <a:p>
            <a:pPr marL="457200" indent="-457200">
              <a:buAutoNum type="arabicPeriod"/>
            </a:pPr>
            <a:endParaRPr lang="nl-NL"/>
          </a:p>
          <a:p>
            <a:pPr marL="457200" indent="-457200">
              <a:buAutoNum type="arabicPeriod"/>
            </a:pPr>
            <a:r>
              <a:rPr lang="nl-NL"/>
              <a:t>Zorgt voor een constructieve afstemming en daarmee voor een</a:t>
            </a:r>
          </a:p>
          <a:p>
            <a:r>
              <a:rPr lang="nl-NL"/>
              <a:t>     hogere onderwijskwaliteit.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64466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Bright ladder against dull ladders">
            <a:extLst>
              <a:ext uri="{FF2B5EF4-FFF2-40B4-BE49-F238E27FC236}">
                <a16:creationId xmlns:a16="http://schemas.microsoft.com/office/drawing/2014/main" id="{32619BA1-5256-46C7-B861-EB2575B5145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13" r="24913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9B4B23-2283-A53D-A90B-FF0986006A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nl-NL"/>
          </a:p>
          <a:p>
            <a:pPr marL="457200" indent="-457200">
              <a:buFont typeface="+mj-lt"/>
              <a:buAutoNum type="arabicPeriod"/>
            </a:pPr>
            <a:r>
              <a:rPr lang="nl-NL"/>
              <a:t>Is een didactisch proces en is geen vorm van toetsing.</a:t>
            </a:r>
          </a:p>
          <a:p>
            <a:pPr marL="457200" indent="-457200">
              <a:buFont typeface="+mj-lt"/>
              <a:buAutoNum type="arabicPeriod"/>
            </a:pPr>
            <a:r>
              <a:rPr lang="nl-NL"/>
              <a:t>Is kort cyclisch.</a:t>
            </a:r>
          </a:p>
          <a:p>
            <a:pPr marL="457200" indent="-457200">
              <a:buFont typeface="+mj-lt"/>
              <a:buAutoNum type="arabicPeriod"/>
            </a:pPr>
            <a:r>
              <a:rPr lang="nl-NL"/>
              <a:t>Een aanvulling op je rol als didacticus (Slooter 2018).</a:t>
            </a:r>
          </a:p>
          <a:p>
            <a:pPr marL="457200" indent="-457200">
              <a:buFont typeface="+mj-lt"/>
              <a:buAutoNum type="arabicPeriod"/>
            </a:pPr>
            <a:r>
              <a:rPr lang="nl-NL"/>
              <a:t>Komt tot zijn recht binnen een doordacht onderwijs ontwerp waar vooraf over nagedacht is.</a:t>
            </a:r>
          </a:p>
          <a:p>
            <a:pPr marL="457200" indent="-457200">
              <a:buFont typeface="+mj-lt"/>
              <a:buAutoNum type="arabicPeriod"/>
            </a:pPr>
            <a:r>
              <a:rPr lang="nl-NL"/>
              <a:t>Is zinvol als je vanuit principes werkt (zie volgende slide).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en-N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D887BC4-2F44-B22B-FF87-158517402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0"/>
              <a:t>Formatief handelen</a:t>
            </a:r>
            <a:endParaRPr lang="en-NL" b="0"/>
          </a:p>
        </p:txBody>
      </p:sp>
    </p:spTree>
    <p:extLst>
      <p:ext uri="{BB962C8B-B14F-4D97-AF65-F5344CB8AC3E}">
        <p14:creationId xmlns:p14="http://schemas.microsoft.com/office/powerpoint/2010/main" val="987523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A0459B-DC0E-E1D3-71A2-794397DC51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88365" y="563419"/>
            <a:ext cx="5559398" cy="5756992"/>
          </a:xfrm>
        </p:spPr>
        <p:txBody>
          <a:bodyPr/>
          <a:lstStyle/>
          <a:p>
            <a:pPr marL="0" indent="0" fontAlgn="base">
              <a:buNone/>
            </a:pPr>
            <a:endParaRPr lang="en-US"/>
          </a:p>
          <a:p>
            <a:pPr marL="0" indent="0" fontAlgn="base">
              <a:buNone/>
            </a:pPr>
            <a:endParaRPr lang="en-US"/>
          </a:p>
          <a:p>
            <a:pPr marL="0" indent="0" fontAlgn="base">
              <a:buNone/>
            </a:pPr>
            <a:r>
              <a:rPr lang="en-US"/>
              <a:t>Principe 1:</a:t>
            </a:r>
          </a:p>
          <a:p>
            <a:pPr fontAlgn="base"/>
            <a:r>
              <a:rPr lang="en-US"/>
              <a:t> ​</a:t>
            </a:r>
            <a:r>
              <a:rPr lang="nl-NL" b="1">
                <a:solidFill>
                  <a:srgbClr val="FF0000"/>
                </a:solidFill>
              </a:rPr>
              <a:t>Zorg ervoor dat </a:t>
            </a:r>
            <a:r>
              <a:rPr lang="nl-NL" b="1" i="1">
                <a:solidFill>
                  <a:srgbClr val="FF0000"/>
                </a:solidFill>
              </a:rPr>
              <a:t>alle </a:t>
            </a:r>
            <a:r>
              <a:rPr lang="nl-NL" b="1">
                <a:solidFill>
                  <a:srgbClr val="FF0000"/>
                </a:solidFill>
              </a:rPr>
              <a:t>leerlingen/studenten nadenken aan de hand van een goede vraag.</a:t>
            </a:r>
            <a:r>
              <a:rPr lang="nl-NL">
                <a:solidFill>
                  <a:srgbClr val="FF0000"/>
                </a:solidFill>
              </a:rPr>
              <a:t>​</a:t>
            </a:r>
          </a:p>
          <a:p>
            <a:pPr fontAlgn="base"/>
            <a:endParaRPr lang="nl-NL">
              <a:solidFill>
                <a:srgbClr val="FF0000"/>
              </a:solidFill>
            </a:endParaRPr>
          </a:p>
          <a:p>
            <a:pPr marL="0" indent="0" fontAlgn="base">
              <a:buNone/>
            </a:pPr>
            <a:r>
              <a:rPr lang="nl-NL"/>
              <a:t>Principe 2: ​</a:t>
            </a:r>
          </a:p>
          <a:p>
            <a:pPr fontAlgn="base"/>
            <a:r>
              <a:rPr lang="nl-NL" b="1">
                <a:solidFill>
                  <a:srgbClr val="FF0000"/>
                </a:solidFill>
              </a:rPr>
              <a:t>Verkrijg toegang tot het denken van leerlingen/studenten.</a:t>
            </a:r>
            <a:r>
              <a:rPr lang="nl-NL">
                <a:solidFill>
                  <a:srgbClr val="FF0000"/>
                </a:solidFill>
              </a:rPr>
              <a:t>​</a:t>
            </a:r>
          </a:p>
          <a:p>
            <a:pPr fontAlgn="base"/>
            <a:endParaRPr lang="nl-NL">
              <a:solidFill>
                <a:srgbClr val="FF0000"/>
              </a:solidFill>
            </a:endParaRPr>
          </a:p>
          <a:p>
            <a:pPr marL="0" indent="0" fontAlgn="base">
              <a:buNone/>
            </a:pPr>
            <a:r>
              <a:rPr lang="nl-NL"/>
              <a:t>Principe 3:​</a:t>
            </a:r>
          </a:p>
          <a:p>
            <a:pPr fontAlgn="base"/>
            <a:r>
              <a:rPr lang="nl-NL" b="1"/>
              <a:t>Vermijd administratie en nakijken.</a:t>
            </a:r>
            <a:r>
              <a:rPr lang="nl-NL"/>
              <a:t>​</a:t>
            </a:r>
          </a:p>
          <a:p>
            <a:pPr fontAlgn="base"/>
            <a:endParaRPr lang="nl-NL"/>
          </a:p>
          <a:p>
            <a:pPr marL="0" indent="0" fontAlgn="base">
              <a:buNone/>
            </a:pPr>
            <a:r>
              <a:rPr lang="nl-NL"/>
              <a:t>Principe 4:​</a:t>
            </a:r>
          </a:p>
          <a:p>
            <a:pPr fontAlgn="base"/>
            <a:r>
              <a:rPr lang="nl-NL" b="1"/>
              <a:t>Maak successen zichtbaar.</a:t>
            </a:r>
            <a:endParaRPr lang="nl-NL"/>
          </a:p>
          <a:p>
            <a:pPr marL="0" indent="0">
              <a:buNone/>
            </a:pPr>
            <a:endParaRPr lang="en-NL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2B6A0B-0E05-CD3D-FF28-907990B41C38}"/>
              </a:ext>
            </a:extLst>
          </p:cNvPr>
          <p:cNvSpPr txBox="1"/>
          <p:nvPr/>
        </p:nvSpPr>
        <p:spPr>
          <a:xfrm>
            <a:off x="581891" y="1533236"/>
            <a:ext cx="3731491" cy="3534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4800" b="1">
                <a:ln>
                  <a:noFill/>
                </a:ln>
                <a:solidFill>
                  <a:srgbClr val="0F9ED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10 Principes</a:t>
            </a:r>
            <a:endParaRPr lang="en-NL" sz="4800" b="1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4800" b="1">
                <a:ln>
                  <a:noFill/>
                </a:ln>
                <a:solidFill>
                  <a:srgbClr val="0F9ED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van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4800" b="1">
                <a:ln>
                  <a:noFill/>
                </a:ln>
                <a:solidFill>
                  <a:srgbClr val="0F9ED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FORMATIEF</a:t>
            </a:r>
            <a:endParaRPr lang="en-NL" sz="4800" b="1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4800" b="1">
                <a:ln>
                  <a:noFill/>
                </a:ln>
                <a:solidFill>
                  <a:srgbClr val="0F9ED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HANDELEN</a:t>
            </a:r>
            <a:endParaRPr lang="en-NL" sz="4800" b="1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603563"/>
      </p:ext>
    </p:extLst>
  </p:cSld>
  <p:clrMapOvr>
    <a:masterClrMapping/>
  </p:clrMapOvr>
</p:sld>
</file>

<file path=ppt/theme/theme1.xml><?xml version="1.0" encoding="utf-8"?>
<a:theme xmlns:a="http://schemas.openxmlformats.org/drawingml/2006/main" name="NHL Stenden Academie Educatie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HL Stenden Academie Educatie.potx" id="{7F956D97-8C03-4887-961B-15A75A9EB888}" vid="{4CC1968F-C00E-49BF-A061-15653D425C39}"/>
    </a:ext>
  </a:extLst>
</a:theme>
</file>

<file path=ppt/theme/theme2.xml><?xml version="1.0" encoding="utf-8"?>
<a:theme xmlns:a="http://schemas.openxmlformats.org/drawingml/2006/main" name="Tips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HL Stenden Academie Educatie.potx" id="{7F956D97-8C03-4887-961B-15A75A9EB888}" vid="{30B553F3-C05B-48A3-9D9A-A1D2A6644D1D}"/>
    </a:ext>
  </a:extLst>
</a:theme>
</file>

<file path=ppt/theme/theme3.xml><?xml version="1.0" encoding="utf-8"?>
<a:theme xmlns:a="http://schemas.openxmlformats.org/drawingml/2006/main" name="Office Theme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e44ce12-adc8-45fd-b7f3-ce57b2ea230b" xsi:nil="true"/>
    <lcf76f155ced4ddcb4097134ff3c332f xmlns="c5f1d824-bbdd-43e2-8fc2-159d913d6b41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D574A56817D846B40E6BBB8F086ED4" ma:contentTypeVersion="19" ma:contentTypeDescription="Create a new document." ma:contentTypeScope="" ma:versionID="757f899be5dca60ddaa22b41c791b9e5">
  <xsd:schema xmlns:xsd="http://www.w3.org/2001/XMLSchema" xmlns:xs="http://www.w3.org/2001/XMLSchema" xmlns:p="http://schemas.microsoft.com/office/2006/metadata/properties" xmlns:ns2="c5f1d824-bbdd-43e2-8fc2-159d913d6b41" xmlns:ns3="0e44ce12-adc8-45fd-b7f3-ce57b2ea230b" targetNamespace="http://schemas.microsoft.com/office/2006/metadata/properties" ma:root="true" ma:fieldsID="2a907414e81040db66222bfa8b1f48c4" ns2:_="" ns3:_="">
    <xsd:import namespace="c5f1d824-bbdd-43e2-8fc2-159d913d6b41"/>
    <xsd:import namespace="0e44ce12-adc8-45fd-b7f3-ce57b2ea23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f1d824-bbdd-43e2-8fc2-159d913d6b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02e4e3a-1431-4321-a2fb-937b74f002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44ce12-adc8-45fd-b7f3-ce57b2ea230b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56754f8-4fac-46c0-8680-7e287a74b84c}" ma:internalName="TaxCatchAll" ma:showField="CatchAllData" ma:web="0e44ce12-adc8-45fd-b7f3-ce57b2ea23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BF80212-7230-40F3-844F-BCB8B63B1C62}">
  <ds:schemaRefs>
    <ds:schemaRef ds:uri="0e44ce12-adc8-45fd-b7f3-ce57b2ea230b"/>
    <ds:schemaRef ds:uri="37e63712-1363-4037-8ae5-2934401f4f3f"/>
    <ds:schemaRef ds:uri="5cccb6ef-2dba-44fc-bcfe-b0b38fd1b304"/>
    <ds:schemaRef ds:uri="c5f1d824-bbdd-43e2-8fc2-159d913d6b41"/>
    <ds:schemaRef ds:uri="d82b2e9b-32df-4705-8d2d-4509bcd378c4"/>
    <ds:schemaRef ds:uri="e9abacd2-672f-4076-bb61-6b2edc75685b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0298DF7-EAE5-4257-B0A0-ACB3520D3104}">
  <ds:schemaRefs>
    <ds:schemaRef ds:uri="0e44ce12-adc8-45fd-b7f3-ce57b2ea230b"/>
    <ds:schemaRef ds:uri="c5f1d824-bbdd-43e2-8fc2-159d913d6b4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37923ED-DED3-4797-944D-EAB7525C296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NHL Stenden Academie Educatie</Template>
  <Application>Microsoft Office PowerPoint</Application>
  <PresentationFormat>Widescreen</PresentationFormat>
  <Slides>17</Slides>
  <Notes>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NHL Stenden Academie Educatie</vt:lpstr>
      <vt:lpstr>Tips</vt:lpstr>
      <vt:lpstr>     </vt:lpstr>
      <vt:lpstr>Check in   </vt:lpstr>
      <vt:lpstr>PowerPoint Presentation</vt:lpstr>
      <vt:lpstr>PowerPoint Presentation</vt:lpstr>
      <vt:lpstr>PowerPoint Presentation</vt:lpstr>
      <vt:lpstr>PowerPoint Presentation</vt:lpstr>
      <vt:lpstr>Het waarom van formatief handelen ? </vt:lpstr>
      <vt:lpstr>Formatief handelen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Esther Bolhuis-Wassens</dc:creator>
  <dc:description/>
  <cp:revision>1</cp:revision>
  <dcterms:created xsi:type="dcterms:W3CDTF">2024-09-11T06:33:32Z</dcterms:created>
  <dcterms:modified xsi:type="dcterms:W3CDTF">2026-01-22T16:03:04Z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0x010100C4D574A56817D846B40E6BBB8F086ED4</vt:lpwstr>
  </property>
  <property fmtid="{D5CDD505-2E9C-101B-9397-08002B2CF9AE}" pid="3" name="MediaServiceImageTags">
    <vt:lpwstr/>
  </property>
</Properties>
</file>