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60" r:id="rId4"/>
    <p:sldId id="265" r:id="rId5"/>
    <p:sldId id="261" r:id="rId6"/>
    <p:sldId id="262" r:id="rId7"/>
    <p:sldId id="263" r:id="rId8"/>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8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leur Dennink" userId="bf85317b-aeeb-436a-85e1-6a37cfc3ff07" providerId="ADAL" clId="{7BD767F2-B879-4D05-883B-5393984585E8}"/>
    <pc:docChg chg="undo custSel modSld">
      <pc:chgData name="Fleur Dennink" userId="bf85317b-aeeb-436a-85e1-6a37cfc3ff07" providerId="ADAL" clId="{7BD767F2-B879-4D05-883B-5393984585E8}" dt="2026-06-15T18:24:05.783" v="194" actId="26606"/>
      <pc:docMkLst>
        <pc:docMk/>
      </pc:docMkLst>
      <pc:sldChg chg="modSp mod">
        <pc:chgData name="Fleur Dennink" userId="bf85317b-aeeb-436a-85e1-6a37cfc3ff07" providerId="ADAL" clId="{7BD767F2-B879-4D05-883B-5393984585E8}" dt="2026-06-15T18:18:06.550" v="15" actId="20577"/>
        <pc:sldMkLst>
          <pc:docMk/>
          <pc:sldMk cId="2288405608" sldId="261"/>
        </pc:sldMkLst>
        <pc:spChg chg="mod">
          <ac:chgData name="Fleur Dennink" userId="bf85317b-aeeb-436a-85e1-6a37cfc3ff07" providerId="ADAL" clId="{7BD767F2-B879-4D05-883B-5393984585E8}" dt="2026-06-15T18:18:06.550" v="15" actId="20577"/>
          <ac:spMkLst>
            <pc:docMk/>
            <pc:sldMk cId="2288405608" sldId="261"/>
            <ac:spMk id="3" creationId="{D31ABA9A-FE0C-43E9-4052-467AB28BFA7D}"/>
          </ac:spMkLst>
        </pc:spChg>
      </pc:sldChg>
      <pc:sldChg chg="modSp mod">
        <pc:chgData name="Fleur Dennink" userId="bf85317b-aeeb-436a-85e1-6a37cfc3ff07" providerId="ADAL" clId="{7BD767F2-B879-4D05-883B-5393984585E8}" dt="2026-06-15T18:18:49.255" v="57" actId="20577"/>
        <pc:sldMkLst>
          <pc:docMk/>
          <pc:sldMk cId="1142722067" sldId="262"/>
        </pc:sldMkLst>
        <pc:spChg chg="mod">
          <ac:chgData name="Fleur Dennink" userId="bf85317b-aeeb-436a-85e1-6a37cfc3ff07" providerId="ADAL" clId="{7BD767F2-B879-4D05-883B-5393984585E8}" dt="2026-06-15T18:18:49.255" v="57" actId="20577"/>
          <ac:spMkLst>
            <pc:docMk/>
            <pc:sldMk cId="1142722067" sldId="262"/>
            <ac:spMk id="3" creationId="{2BC75775-E734-6237-F2D9-38E384BD44BD}"/>
          </ac:spMkLst>
        </pc:spChg>
      </pc:sldChg>
      <pc:sldChg chg="addSp delSp modSp mod setBg">
        <pc:chgData name="Fleur Dennink" userId="bf85317b-aeeb-436a-85e1-6a37cfc3ff07" providerId="ADAL" clId="{7BD767F2-B879-4D05-883B-5393984585E8}" dt="2026-06-15T18:24:05.783" v="194" actId="26606"/>
        <pc:sldMkLst>
          <pc:docMk/>
          <pc:sldMk cId="2528796191" sldId="263"/>
        </pc:sldMkLst>
        <pc:spChg chg="mod">
          <ac:chgData name="Fleur Dennink" userId="bf85317b-aeeb-436a-85e1-6a37cfc3ff07" providerId="ADAL" clId="{7BD767F2-B879-4D05-883B-5393984585E8}" dt="2026-06-15T18:24:05.783" v="194" actId="26606"/>
          <ac:spMkLst>
            <pc:docMk/>
            <pc:sldMk cId="2528796191" sldId="263"/>
            <ac:spMk id="2" creationId="{69E5F6E5-BF8C-2EFB-C49D-7CAE941B99A8}"/>
          </ac:spMkLst>
        </pc:spChg>
        <pc:spChg chg="mod">
          <ac:chgData name="Fleur Dennink" userId="bf85317b-aeeb-436a-85e1-6a37cfc3ff07" providerId="ADAL" clId="{7BD767F2-B879-4D05-883B-5393984585E8}" dt="2026-06-15T18:24:05.783" v="194" actId="26606"/>
          <ac:spMkLst>
            <pc:docMk/>
            <pc:sldMk cId="2528796191" sldId="263"/>
            <ac:spMk id="3" creationId="{1218F605-DBA8-258B-C796-ADA559B41015}"/>
          </ac:spMkLst>
        </pc:spChg>
        <pc:spChg chg="add del">
          <ac:chgData name="Fleur Dennink" userId="bf85317b-aeeb-436a-85e1-6a37cfc3ff07" providerId="ADAL" clId="{7BD767F2-B879-4D05-883B-5393984585E8}" dt="2026-06-15T18:21:36.484" v="63" actId="26606"/>
          <ac:spMkLst>
            <pc:docMk/>
            <pc:sldMk cId="2528796191" sldId="263"/>
            <ac:spMk id="8" creationId="{42C91D93-014B-66D5-D263-730212C94315}"/>
          </ac:spMkLst>
        </pc:spChg>
        <pc:spChg chg="add del">
          <ac:chgData name="Fleur Dennink" userId="bf85317b-aeeb-436a-85e1-6a37cfc3ff07" providerId="ADAL" clId="{7BD767F2-B879-4D05-883B-5393984585E8}" dt="2026-06-15T18:21:36.484" v="63" actId="26606"/>
          <ac:spMkLst>
            <pc:docMk/>
            <pc:sldMk cId="2528796191" sldId="263"/>
            <ac:spMk id="10" creationId="{9568B8C9-6702-8441-0D92-220DE92C8861}"/>
          </ac:spMkLst>
        </pc:spChg>
        <pc:spChg chg="add del">
          <ac:chgData name="Fleur Dennink" userId="bf85317b-aeeb-436a-85e1-6a37cfc3ff07" providerId="ADAL" clId="{7BD767F2-B879-4D05-883B-5393984585E8}" dt="2026-06-15T18:23:33.691" v="183" actId="26606"/>
          <ac:spMkLst>
            <pc:docMk/>
            <pc:sldMk cId="2528796191" sldId="263"/>
            <ac:spMk id="15" creationId="{34C0330F-1D4F-4552-B799-615DD237B6DE}"/>
          </ac:spMkLst>
        </pc:spChg>
        <pc:spChg chg="add del">
          <ac:chgData name="Fleur Dennink" userId="bf85317b-aeeb-436a-85e1-6a37cfc3ff07" providerId="ADAL" clId="{7BD767F2-B879-4D05-883B-5393984585E8}" dt="2026-06-15T18:23:33.691" v="183" actId="26606"/>
          <ac:spMkLst>
            <pc:docMk/>
            <pc:sldMk cId="2528796191" sldId="263"/>
            <ac:spMk id="17" creationId="{92BE0106-0C20-465B-A1BE-0BAC2737B1AD}"/>
          </ac:spMkLst>
        </pc:spChg>
        <pc:spChg chg="add del">
          <ac:chgData name="Fleur Dennink" userId="bf85317b-aeeb-436a-85e1-6a37cfc3ff07" providerId="ADAL" clId="{7BD767F2-B879-4D05-883B-5393984585E8}" dt="2026-06-15T18:23:33.676" v="182" actId="26606"/>
          <ac:spMkLst>
            <pc:docMk/>
            <pc:sldMk cId="2528796191" sldId="263"/>
            <ac:spMk id="22" creationId="{4065D9BE-A58D-6E8A-D4A2-5056F3C5E9CA}"/>
          </ac:spMkLst>
        </pc:spChg>
        <pc:spChg chg="add del">
          <ac:chgData name="Fleur Dennink" userId="bf85317b-aeeb-436a-85e1-6a37cfc3ff07" providerId="ADAL" clId="{7BD767F2-B879-4D05-883B-5393984585E8}" dt="2026-06-15T18:23:33.676" v="182" actId="26606"/>
          <ac:spMkLst>
            <pc:docMk/>
            <pc:sldMk cId="2528796191" sldId="263"/>
            <ac:spMk id="24" creationId="{A745E793-BC99-8991-71CD-53FFBB6A8F69}"/>
          </ac:spMkLst>
        </pc:spChg>
        <pc:spChg chg="add del">
          <ac:chgData name="Fleur Dennink" userId="bf85317b-aeeb-436a-85e1-6a37cfc3ff07" providerId="ADAL" clId="{7BD767F2-B879-4D05-883B-5393984585E8}" dt="2026-06-15T18:23:40.430" v="187" actId="26606"/>
          <ac:spMkLst>
            <pc:docMk/>
            <pc:sldMk cId="2528796191" sldId="263"/>
            <ac:spMk id="26" creationId="{9EE42DCE-4A4F-44C4-84E5-261B3BEEF1DA}"/>
          </ac:spMkLst>
        </pc:spChg>
        <pc:spChg chg="add del">
          <ac:chgData name="Fleur Dennink" userId="bf85317b-aeeb-436a-85e1-6a37cfc3ff07" providerId="ADAL" clId="{7BD767F2-B879-4D05-883B-5393984585E8}" dt="2026-06-15T18:23:40.430" v="187" actId="26606"/>
          <ac:spMkLst>
            <pc:docMk/>
            <pc:sldMk cId="2528796191" sldId="263"/>
            <ac:spMk id="27" creationId="{887F59F2-5FBC-40CD-AD35-376AECE49EA6}"/>
          </ac:spMkLst>
        </pc:spChg>
        <pc:spChg chg="add del">
          <ac:chgData name="Fleur Dennink" userId="bf85317b-aeeb-436a-85e1-6a37cfc3ff07" providerId="ADAL" clId="{7BD767F2-B879-4D05-883B-5393984585E8}" dt="2026-06-15T18:23:40.427" v="186" actId="26606"/>
          <ac:spMkLst>
            <pc:docMk/>
            <pc:sldMk cId="2528796191" sldId="263"/>
            <ac:spMk id="32" creationId="{9EE42DCE-4A4F-44C4-84E5-261B3BEEF1DA}"/>
          </ac:spMkLst>
        </pc:spChg>
        <pc:spChg chg="add del">
          <ac:chgData name="Fleur Dennink" userId="bf85317b-aeeb-436a-85e1-6a37cfc3ff07" providerId="ADAL" clId="{7BD767F2-B879-4D05-883B-5393984585E8}" dt="2026-06-15T18:23:40.427" v="186" actId="26606"/>
          <ac:spMkLst>
            <pc:docMk/>
            <pc:sldMk cId="2528796191" sldId="263"/>
            <ac:spMk id="34" creationId="{887F59F2-5FBC-40CD-AD35-376AECE49EA6}"/>
          </ac:spMkLst>
        </pc:spChg>
        <pc:spChg chg="add del">
          <ac:chgData name="Fleur Dennink" userId="bf85317b-aeeb-436a-85e1-6a37cfc3ff07" providerId="ADAL" clId="{7BD767F2-B879-4D05-883B-5393984585E8}" dt="2026-06-15T18:24:05.783" v="194" actId="26606"/>
          <ac:spMkLst>
            <pc:docMk/>
            <pc:sldMk cId="2528796191" sldId="263"/>
            <ac:spMk id="36" creationId="{34C0330F-1D4F-4552-B799-615DD237B6DE}"/>
          </ac:spMkLst>
        </pc:spChg>
        <pc:spChg chg="add del">
          <ac:chgData name="Fleur Dennink" userId="bf85317b-aeeb-436a-85e1-6a37cfc3ff07" providerId="ADAL" clId="{7BD767F2-B879-4D05-883B-5393984585E8}" dt="2026-06-15T18:24:05.783" v="194" actId="26606"/>
          <ac:spMkLst>
            <pc:docMk/>
            <pc:sldMk cId="2528796191" sldId="263"/>
            <ac:spMk id="37" creationId="{92BE0106-0C20-465B-A1BE-0BAC2737B1AD}"/>
          </ac:spMkLst>
        </pc:spChg>
        <pc:spChg chg="add del">
          <ac:chgData name="Fleur Dennink" userId="bf85317b-aeeb-436a-85e1-6a37cfc3ff07" providerId="ADAL" clId="{7BD767F2-B879-4D05-883B-5393984585E8}" dt="2026-06-15T18:24:05.783" v="194" actId="26606"/>
          <ac:spMkLst>
            <pc:docMk/>
            <pc:sldMk cId="2528796191" sldId="263"/>
            <ac:spMk id="42" creationId="{34C0330F-1D4F-4552-B799-615DD237B6DE}"/>
          </ac:spMkLst>
        </pc:spChg>
        <pc:spChg chg="add del">
          <ac:chgData name="Fleur Dennink" userId="bf85317b-aeeb-436a-85e1-6a37cfc3ff07" providerId="ADAL" clId="{7BD767F2-B879-4D05-883B-5393984585E8}" dt="2026-06-15T18:24:05.783" v="194" actId="26606"/>
          <ac:spMkLst>
            <pc:docMk/>
            <pc:sldMk cId="2528796191" sldId="263"/>
            <ac:spMk id="44" creationId="{92BE0106-0C20-465B-A1BE-0BAC2737B1AD}"/>
          </ac:spMkLst>
        </pc:spChg>
        <pc:picChg chg="add mod">
          <ac:chgData name="Fleur Dennink" userId="bf85317b-aeeb-436a-85e1-6a37cfc3ff07" providerId="ADAL" clId="{7BD767F2-B879-4D05-883B-5393984585E8}" dt="2026-06-15T18:23:40.430" v="187" actId="26606"/>
          <ac:picMkLst>
            <pc:docMk/>
            <pc:sldMk cId="2528796191" sldId="263"/>
            <ac:picMk id="5" creationId="{54FFC990-767A-E133-B641-7C6D46D8B75A}"/>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p:nvPr/>
        </p:nvSpPr>
        <p:spPr>
          <a:xfrm>
            <a:off x="517870" y="6209925"/>
            <a:ext cx="11155680" cy="45719"/>
          </a:xfrm>
          <a:custGeom>
            <a:avLst/>
            <a:gdLst>
              <a:gd name="connsiteX0" fmla="*/ 0 w 8715708"/>
              <a:gd name="connsiteY0" fmla="*/ 0 h 45719"/>
              <a:gd name="connsiteX1" fmla="*/ 3694525 w 8715708"/>
              <a:gd name="connsiteY1" fmla="*/ 0 h 45719"/>
              <a:gd name="connsiteX2" fmla="*/ 5021183 w 8715708"/>
              <a:gd name="connsiteY2" fmla="*/ 0 h 45719"/>
              <a:gd name="connsiteX3" fmla="*/ 8715708 w 8715708"/>
              <a:gd name="connsiteY3" fmla="*/ 0 h 45719"/>
              <a:gd name="connsiteX4" fmla="*/ 8715708 w 8715708"/>
              <a:gd name="connsiteY4" fmla="*/ 45719 h 45719"/>
              <a:gd name="connsiteX5" fmla="*/ 5021183 w 8715708"/>
              <a:gd name="connsiteY5" fmla="*/ 45719 h 45719"/>
              <a:gd name="connsiteX6" fmla="*/ 3694525 w 8715708"/>
              <a:gd name="connsiteY6" fmla="*/ 45719 h 45719"/>
              <a:gd name="connsiteX7" fmla="*/ 0 w 8715708"/>
              <a:gd name="connsiteY7" fmla="*/ 4571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B2327B2-BA4B-2C04-0751-5CB63D4AA425}"/>
              </a:ext>
            </a:extLst>
          </p:cNvPr>
          <p:cNvSpPr>
            <a:spLocks noGrp="1"/>
          </p:cNvSpPr>
          <p:nvPr>
            <p:ph type="ctrTitle"/>
          </p:nvPr>
        </p:nvSpPr>
        <p:spPr>
          <a:xfrm>
            <a:off x="521208" y="978408"/>
            <a:ext cx="11155680" cy="3429000"/>
          </a:xfrm>
        </p:spPr>
        <p:txBody>
          <a:bodyPr anchor="t">
            <a:normAutofit/>
          </a:bodyPr>
          <a:lstStyle>
            <a:lvl1pPr algn="l">
              <a:defRPr sz="7200"/>
            </a:lvl1pPr>
          </a:lstStyle>
          <a:p>
            <a:r>
              <a:rPr lang="en-US" dirty="0"/>
              <a:t>Click to edit Master title style</a:t>
            </a:r>
          </a:p>
        </p:txBody>
      </p:sp>
      <p:sp>
        <p:nvSpPr>
          <p:cNvPr id="3" name="Subtitle 2">
            <a:extLst>
              <a:ext uri="{FF2B5EF4-FFF2-40B4-BE49-F238E27FC236}">
                <a16:creationId xmlns:a16="http://schemas.microsoft.com/office/drawing/2014/main" id="{E7201176-DC7A-4C3D-3D8F-352526DA7B5D}"/>
              </a:ext>
            </a:extLst>
          </p:cNvPr>
          <p:cNvSpPr>
            <a:spLocks noGrp="1"/>
          </p:cNvSpPr>
          <p:nvPr>
            <p:ph type="subTitle" idx="1"/>
          </p:nvPr>
        </p:nvSpPr>
        <p:spPr>
          <a:xfrm>
            <a:off x="521208" y="4480560"/>
            <a:ext cx="7104888" cy="1399032"/>
          </a:xfrm>
        </p:spPr>
        <p:txBody>
          <a:bodyPr anchor="b">
            <a:normAutofit/>
          </a:bodyPr>
          <a:lstStyle>
            <a:lvl1pPr marL="0" indent="0" algn="l">
              <a:buNone/>
              <a:defRPr sz="22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7DC221-9A2E-7459-102F-C3CFB27CC389}"/>
              </a:ext>
            </a:extLst>
          </p:cNvPr>
          <p:cNvSpPr>
            <a:spLocks noGrp="1"/>
          </p:cNvSpPr>
          <p:nvPr>
            <p:ph type="dt" sz="half" idx="10"/>
          </p:nvPr>
        </p:nvSpPr>
        <p:spPr/>
        <p:txBody>
          <a:bodyPr/>
          <a:lstStyle/>
          <a:p>
            <a:fld id="{E80C50CD-E178-4744-9B35-B2F624D6C5E9}" type="datetimeFigureOut">
              <a:rPr lang="en-US" smtClean="0"/>
              <a:t>6/15/2026</a:t>
            </a:fld>
            <a:endParaRPr lang="en-US"/>
          </a:p>
        </p:txBody>
      </p:sp>
      <p:sp>
        <p:nvSpPr>
          <p:cNvPr id="5" name="Footer Placeholder 4">
            <a:extLst>
              <a:ext uri="{FF2B5EF4-FFF2-40B4-BE49-F238E27FC236}">
                <a16:creationId xmlns:a16="http://schemas.microsoft.com/office/drawing/2014/main" id="{A5020671-6F7D-3A03-EEC1-661A87F96F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53D3A-E0F9-8386-2A6C-96671FBB15A5}"/>
              </a:ext>
            </a:extLst>
          </p:cNvPr>
          <p:cNvSpPr>
            <a:spLocks noGrp="1"/>
          </p:cNvSpPr>
          <p:nvPr>
            <p:ph type="sldNum" sz="quarter" idx="12"/>
          </p:nvPr>
        </p:nvSpPr>
        <p:spPr/>
        <p:txBody>
          <a:bodyPr/>
          <a:lstStyle/>
          <a:p>
            <a:fld id="{148CC95F-0247-41B6-91CF-DC97C76A7088}" type="slidenum">
              <a:rPr lang="en-US" smtClean="0"/>
              <a:t>‹nr.›</a:t>
            </a:fld>
            <a:endParaRPr lang="en-US"/>
          </a:p>
        </p:txBody>
      </p:sp>
    </p:spTree>
    <p:extLst>
      <p:ext uri="{BB962C8B-B14F-4D97-AF65-F5344CB8AC3E}">
        <p14:creationId xmlns:p14="http://schemas.microsoft.com/office/powerpoint/2010/main" val="560655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6D03-149A-DAB3-4B2A-E9B74F2E25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C1E73D-41A7-9934-0990-9208B95232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B2A3F-E719-673C-5D56-F663712D0E7F}"/>
              </a:ext>
            </a:extLst>
          </p:cNvPr>
          <p:cNvSpPr>
            <a:spLocks noGrp="1"/>
          </p:cNvSpPr>
          <p:nvPr>
            <p:ph type="dt" sz="half" idx="10"/>
          </p:nvPr>
        </p:nvSpPr>
        <p:spPr/>
        <p:txBody>
          <a:bodyPr/>
          <a:lstStyle/>
          <a:p>
            <a:fld id="{E80C50CD-E178-4744-9B35-B2F624D6C5E9}" type="datetimeFigureOut">
              <a:rPr lang="en-US" smtClean="0"/>
              <a:t>6/15/2026</a:t>
            </a:fld>
            <a:endParaRPr lang="en-US"/>
          </a:p>
        </p:txBody>
      </p:sp>
      <p:sp>
        <p:nvSpPr>
          <p:cNvPr id="5" name="Footer Placeholder 4">
            <a:extLst>
              <a:ext uri="{FF2B5EF4-FFF2-40B4-BE49-F238E27FC236}">
                <a16:creationId xmlns:a16="http://schemas.microsoft.com/office/drawing/2014/main" id="{04AE594A-52F5-D85E-343C-ADFEE3C72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7D5C9C-B2E2-FC26-E459-9E880EF975BA}"/>
              </a:ext>
            </a:extLst>
          </p:cNvPr>
          <p:cNvSpPr>
            <a:spLocks noGrp="1"/>
          </p:cNvSpPr>
          <p:nvPr>
            <p:ph type="sldNum" sz="quarter" idx="12"/>
          </p:nvPr>
        </p:nvSpPr>
        <p:spPr/>
        <p:txBody>
          <a:bodyPr/>
          <a:lstStyle/>
          <a:p>
            <a:fld id="{148CC95F-0247-41B6-91CF-DC97C76A7088}" type="slidenum">
              <a:rPr lang="en-US" smtClean="0"/>
              <a:t>‹nr.›</a:t>
            </a:fld>
            <a:endParaRPr lang="en-US"/>
          </a:p>
        </p:txBody>
      </p:sp>
    </p:spTree>
    <p:extLst>
      <p:ext uri="{BB962C8B-B14F-4D97-AF65-F5344CB8AC3E}">
        <p14:creationId xmlns:p14="http://schemas.microsoft.com/office/powerpoint/2010/main" val="4023771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9D51F-B2D5-2804-4F7C-C99850FBD05B}"/>
              </a:ext>
            </a:extLst>
          </p:cNvPr>
          <p:cNvSpPr>
            <a:spLocks noGrp="1"/>
          </p:cNvSpPr>
          <p:nvPr>
            <p:ph type="title"/>
          </p:nvPr>
        </p:nvSpPr>
        <p:spPr>
          <a:xfrm>
            <a:off x="521208" y="978408"/>
            <a:ext cx="5020056" cy="4288536"/>
          </a:xfrm>
        </p:spPr>
        <p:txBody>
          <a:bodyPr anchor="t">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15FE5516-03B6-C488-EB4A-68AE681EDFB8}"/>
              </a:ext>
            </a:extLst>
          </p:cNvPr>
          <p:cNvSpPr>
            <a:spLocks noGrp="1"/>
          </p:cNvSpPr>
          <p:nvPr>
            <p:ph type="body" idx="1"/>
          </p:nvPr>
        </p:nvSpPr>
        <p:spPr>
          <a:xfrm>
            <a:off x="521208" y="5266944"/>
            <a:ext cx="5020056" cy="1088136"/>
          </a:xfrm>
        </p:spPr>
        <p:txBody>
          <a:bodyPr anchor="b">
            <a:normAutofit/>
          </a:bodyPr>
          <a:lstStyle>
            <a:lvl1pPr marL="0" indent="0">
              <a:buNone/>
              <a:defRPr sz="2200" i="1">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0ECB4D7-49A7-D050-70B9-11A1E2D445D8}"/>
              </a:ext>
            </a:extLst>
          </p:cNvPr>
          <p:cNvSpPr>
            <a:spLocks noGrp="1"/>
          </p:cNvSpPr>
          <p:nvPr>
            <p:ph type="dt" sz="half" idx="10"/>
          </p:nvPr>
        </p:nvSpPr>
        <p:spPr/>
        <p:txBody>
          <a:bodyPr/>
          <a:lstStyle/>
          <a:p>
            <a:fld id="{E80C50CD-E178-4744-9B35-B2F624D6C5E9}" type="datetimeFigureOut">
              <a:rPr lang="en-US" smtClean="0"/>
              <a:t>6/15/2026</a:t>
            </a:fld>
            <a:endParaRPr lang="en-US"/>
          </a:p>
        </p:txBody>
      </p:sp>
      <p:sp>
        <p:nvSpPr>
          <p:cNvPr id="5" name="Footer Placeholder 4">
            <a:extLst>
              <a:ext uri="{FF2B5EF4-FFF2-40B4-BE49-F238E27FC236}">
                <a16:creationId xmlns:a16="http://schemas.microsoft.com/office/drawing/2014/main" id="{8A9A913F-AD00-C1EE-B01A-8590671C0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4FC386-B2AF-6FAD-D053-E22D48CD7285}"/>
              </a:ext>
            </a:extLst>
          </p:cNvPr>
          <p:cNvSpPr>
            <a:spLocks noGrp="1"/>
          </p:cNvSpPr>
          <p:nvPr>
            <p:ph type="sldNum" sz="quarter" idx="12"/>
          </p:nvPr>
        </p:nvSpPr>
        <p:spPr/>
        <p:txBody>
          <a:bodyPr/>
          <a:lstStyle/>
          <a:p>
            <a:fld id="{148CC95F-0247-41B6-91CF-DC97C76A7088}" type="slidenum">
              <a:rPr lang="en-US" smtClean="0"/>
              <a:t>‹nr.›</a:t>
            </a:fld>
            <a:endParaRPr lang="en-US"/>
          </a:p>
        </p:txBody>
      </p:sp>
      <p:sp>
        <p:nvSpPr>
          <p:cNvPr id="7" name="Rectangle 6">
            <a:extLst>
              <a:ext uri="{FF2B5EF4-FFF2-40B4-BE49-F238E27FC236}">
                <a16:creationId xmlns:a16="http://schemas.microsoft.com/office/drawing/2014/main" id="{4E1E1B67-3BFF-F04B-52F4-7E724FB3B24D}"/>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8882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E3B21-CF4D-1B01-0F4E-D32C1B218B63}"/>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FB39FF2-6858-B514-B695-58442557D0C1}"/>
              </a:ext>
            </a:extLst>
          </p:cNvPr>
          <p:cNvSpPr>
            <a:spLocks noGrp="1"/>
          </p:cNvSpPr>
          <p:nvPr>
            <p:ph sz="half" idx="1"/>
          </p:nvPr>
        </p:nvSpPr>
        <p:spPr>
          <a:xfrm>
            <a:off x="521208"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A30130-974D-B91D-5B93-EC52AABDB5B0}"/>
              </a:ext>
            </a:extLst>
          </p:cNvPr>
          <p:cNvSpPr>
            <a:spLocks noGrp="1"/>
          </p:cNvSpPr>
          <p:nvPr>
            <p:ph sz="half" idx="2"/>
          </p:nvPr>
        </p:nvSpPr>
        <p:spPr>
          <a:xfrm>
            <a:off x="6519672"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BED99-6FD7-9C6B-1152-A6E42715BB79}"/>
              </a:ext>
            </a:extLst>
          </p:cNvPr>
          <p:cNvSpPr>
            <a:spLocks noGrp="1"/>
          </p:cNvSpPr>
          <p:nvPr>
            <p:ph type="dt" sz="half" idx="10"/>
          </p:nvPr>
        </p:nvSpPr>
        <p:spPr/>
        <p:txBody>
          <a:bodyPr/>
          <a:lstStyle/>
          <a:p>
            <a:fld id="{E80C50CD-E178-4744-9B35-B2F624D6C5E9}" type="datetimeFigureOut">
              <a:rPr lang="en-US" smtClean="0"/>
              <a:t>6/15/2026</a:t>
            </a:fld>
            <a:endParaRPr lang="en-US"/>
          </a:p>
        </p:txBody>
      </p:sp>
      <p:sp>
        <p:nvSpPr>
          <p:cNvPr id="6" name="Footer Placeholder 5">
            <a:extLst>
              <a:ext uri="{FF2B5EF4-FFF2-40B4-BE49-F238E27FC236}">
                <a16:creationId xmlns:a16="http://schemas.microsoft.com/office/drawing/2014/main" id="{BA253AAC-5967-2565-A715-82D3505ABF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B51313-69FB-E016-3CC1-62CA476ED214}"/>
              </a:ext>
            </a:extLst>
          </p:cNvPr>
          <p:cNvSpPr>
            <a:spLocks noGrp="1"/>
          </p:cNvSpPr>
          <p:nvPr>
            <p:ph type="sldNum" sz="quarter" idx="12"/>
          </p:nvPr>
        </p:nvSpPr>
        <p:spPr/>
        <p:txBody>
          <a:bodyPr/>
          <a:lstStyle/>
          <a:p>
            <a:fld id="{148CC95F-0247-41B6-91CF-DC97C76A7088}" type="slidenum">
              <a:rPr lang="en-US" smtClean="0"/>
              <a:t>‹nr.›</a:t>
            </a:fld>
            <a:endParaRPr lang="en-US"/>
          </a:p>
        </p:txBody>
      </p:sp>
    </p:spTree>
    <p:extLst>
      <p:ext uri="{BB962C8B-B14F-4D97-AF65-F5344CB8AC3E}">
        <p14:creationId xmlns:p14="http://schemas.microsoft.com/office/powerpoint/2010/main" val="3339768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3DF9D-B849-CE37-97E4-AD37F880677F}"/>
              </a:ext>
            </a:extLst>
          </p:cNvPr>
          <p:cNvSpPr>
            <a:spLocks noGrp="1"/>
          </p:cNvSpPr>
          <p:nvPr>
            <p:ph type="title"/>
          </p:nvPr>
        </p:nvSpPr>
        <p:spPr>
          <a:xfrm>
            <a:off x="521208" y="978408"/>
            <a:ext cx="11164824" cy="1216152"/>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D4C626-4008-960A-E601-6AA9F4BB8D8B}"/>
              </a:ext>
            </a:extLst>
          </p:cNvPr>
          <p:cNvSpPr>
            <a:spLocks noGrp="1"/>
          </p:cNvSpPr>
          <p:nvPr>
            <p:ph type="body" idx="1"/>
          </p:nvPr>
        </p:nvSpPr>
        <p:spPr>
          <a:xfrm>
            <a:off x="521208"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806E8D6C-AC07-ED6B-2EA8-9C40A5AEA748}"/>
              </a:ext>
            </a:extLst>
          </p:cNvPr>
          <p:cNvSpPr>
            <a:spLocks noGrp="1"/>
          </p:cNvSpPr>
          <p:nvPr>
            <p:ph sz="half" idx="2"/>
          </p:nvPr>
        </p:nvSpPr>
        <p:spPr>
          <a:xfrm>
            <a:off x="521208"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C52617E-C6D9-246B-E7B7-8159DF17C0A3}"/>
              </a:ext>
            </a:extLst>
          </p:cNvPr>
          <p:cNvSpPr>
            <a:spLocks noGrp="1"/>
          </p:cNvSpPr>
          <p:nvPr>
            <p:ph type="body" sz="quarter" idx="3"/>
          </p:nvPr>
        </p:nvSpPr>
        <p:spPr>
          <a:xfrm>
            <a:off x="6519672"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DBC2094-7EBC-02C5-5AB5-233E63080A9C}"/>
              </a:ext>
            </a:extLst>
          </p:cNvPr>
          <p:cNvSpPr>
            <a:spLocks noGrp="1"/>
          </p:cNvSpPr>
          <p:nvPr>
            <p:ph sz="quarter" idx="4"/>
          </p:nvPr>
        </p:nvSpPr>
        <p:spPr>
          <a:xfrm>
            <a:off x="6519672"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3010BD2-59B4-FD2E-3C5E-C83AE6003985}"/>
              </a:ext>
            </a:extLst>
          </p:cNvPr>
          <p:cNvSpPr>
            <a:spLocks noGrp="1"/>
          </p:cNvSpPr>
          <p:nvPr>
            <p:ph type="dt" sz="half" idx="10"/>
          </p:nvPr>
        </p:nvSpPr>
        <p:spPr/>
        <p:txBody>
          <a:bodyPr/>
          <a:lstStyle/>
          <a:p>
            <a:fld id="{E80C50CD-E178-4744-9B35-B2F624D6C5E9}" type="datetimeFigureOut">
              <a:rPr lang="en-US" smtClean="0"/>
              <a:t>6/15/2026</a:t>
            </a:fld>
            <a:endParaRPr lang="en-US"/>
          </a:p>
        </p:txBody>
      </p:sp>
      <p:sp>
        <p:nvSpPr>
          <p:cNvPr id="8" name="Footer Placeholder 7">
            <a:extLst>
              <a:ext uri="{FF2B5EF4-FFF2-40B4-BE49-F238E27FC236}">
                <a16:creationId xmlns:a16="http://schemas.microsoft.com/office/drawing/2014/main" id="{E72B35C4-A654-7759-BDA0-94D9D1A216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5F4347-2EC0-CA6E-2637-8048456D7ECB}"/>
              </a:ext>
            </a:extLst>
          </p:cNvPr>
          <p:cNvSpPr>
            <a:spLocks noGrp="1"/>
          </p:cNvSpPr>
          <p:nvPr>
            <p:ph type="sldNum" sz="quarter" idx="12"/>
          </p:nvPr>
        </p:nvSpPr>
        <p:spPr/>
        <p:txBody>
          <a:bodyPr/>
          <a:lstStyle/>
          <a:p>
            <a:fld id="{148CC95F-0247-41B6-91CF-DC97C76A7088}" type="slidenum">
              <a:rPr lang="en-US" smtClean="0"/>
              <a:t>‹nr.›</a:t>
            </a:fld>
            <a:endParaRPr lang="en-US"/>
          </a:p>
        </p:txBody>
      </p:sp>
    </p:spTree>
    <p:extLst>
      <p:ext uri="{BB962C8B-B14F-4D97-AF65-F5344CB8AC3E}">
        <p14:creationId xmlns:p14="http://schemas.microsoft.com/office/powerpoint/2010/main" val="2500425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716D-52F2-C7FB-83B1-2DA1AD375EAE}"/>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56F4A371-AC27-6A28-32E6-74A28371BF55}"/>
              </a:ext>
            </a:extLst>
          </p:cNvPr>
          <p:cNvSpPr>
            <a:spLocks noGrp="1"/>
          </p:cNvSpPr>
          <p:nvPr>
            <p:ph type="dt" sz="half" idx="10"/>
          </p:nvPr>
        </p:nvSpPr>
        <p:spPr/>
        <p:txBody>
          <a:bodyPr/>
          <a:lstStyle/>
          <a:p>
            <a:fld id="{E80C50CD-E178-4744-9B35-B2F624D6C5E9}" type="datetimeFigureOut">
              <a:rPr lang="en-US" smtClean="0"/>
              <a:t>6/15/2026</a:t>
            </a:fld>
            <a:endParaRPr lang="en-US"/>
          </a:p>
        </p:txBody>
      </p:sp>
      <p:sp>
        <p:nvSpPr>
          <p:cNvPr id="4" name="Footer Placeholder 3">
            <a:extLst>
              <a:ext uri="{FF2B5EF4-FFF2-40B4-BE49-F238E27FC236}">
                <a16:creationId xmlns:a16="http://schemas.microsoft.com/office/drawing/2014/main" id="{D155941A-A24E-885D-E894-0326F4C400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D5E5B4-971F-FF6A-1B07-A5C85370552D}"/>
              </a:ext>
            </a:extLst>
          </p:cNvPr>
          <p:cNvSpPr>
            <a:spLocks noGrp="1"/>
          </p:cNvSpPr>
          <p:nvPr>
            <p:ph type="sldNum" sz="quarter" idx="12"/>
          </p:nvPr>
        </p:nvSpPr>
        <p:spPr/>
        <p:txBody>
          <a:bodyPr/>
          <a:lstStyle/>
          <a:p>
            <a:fld id="{148CC95F-0247-41B6-91CF-DC97C76A7088}" type="slidenum">
              <a:rPr lang="en-US" smtClean="0"/>
              <a:t>‹nr.›</a:t>
            </a:fld>
            <a:endParaRPr lang="en-US"/>
          </a:p>
        </p:txBody>
      </p:sp>
    </p:spTree>
    <p:extLst>
      <p:ext uri="{BB962C8B-B14F-4D97-AF65-F5344CB8AC3E}">
        <p14:creationId xmlns:p14="http://schemas.microsoft.com/office/powerpoint/2010/main" val="2423876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9F431F-E6DC-4137-3092-A30A0A3628EC}"/>
              </a:ext>
            </a:extLst>
          </p:cNvPr>
          <p:cNvSpPr>
            <a:spLocks noGrp="1"/>
          </p:cNvSpPr>
          <p:nvPr>
            <p:ph type="dt" sz="half" idx="10"/>
          </p:nvPr>
        </p:nvSpPr>
        <p:spPr/>
        <p:txBody>
          <a:bodyPr/>
          <a:lstStyle/>
          <a:p>
            <a:fld id="{E80C50CD-E178-4744-9B35-B2F624D6C5E9}" type="datetimeFigureOut">
              <a:rPr lang="en-US" smtClean="0"/>
              <a:t>6/15/2026</a:t>
            </a:fld>
            <a:endParaRPr lang="en-US"/>
          </a:p>
        </p:txBody>
      </p:sp>
      <p:sp>
        <p:nvSpPr>
          <p:cNvPr id="3" name="Footer Placeholder 2">
            <a:extLst>
              <a:ext uri="{FF2B5EF4-FFF2-40B4-BE49-F238E27FC236}">
                <a16:creationId xmlns:a16="http://schemas.microsoft.com/office/drawing/2014/main" id="{06AC814B-67B4-C70F-FA51-6205D5E2CB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EAA9C9-D895-DD20-1089-EA75EA428951}"/>
              </a:ext>
            </a:extLst>
          </p:cNvPr>
          <p:cNvSpPr>
            <a:spLocks noGrp="1"/>
          </p:cNvSpPr>
          <p:nvPr>
            <p:ph type="sldNum" sz="quarter" idx="12"/>
          </p:nvPr>
        </p:nvSpPr>
        <p:spPr/>
        <p:txBody>
          <a:bodyPr/>
          <a:lstStyle/>
          <a:p>
            <a:fld id="{148CC95F-0247-41B6-91CF-DC97C76A7088}" type="slidenum">
              <a:rPr lang="en-US" smtClean="0"/>
              <a:t>‹nr.›</a:t>
            </a:fld>
            <a:endParaRPr lang="en-US"/>
          </a:p>
        </p:txBody>
      </p:sp>
    </p:spTree>
    <p:extLst>
      <p:ext uri="{BB962C8B-B14F-4D97-AF65-F5344CB8AC3E}">
        <p14:creationId xmlns:p14="http://schemas.microsoft.com/office/powerpoint/2010/main" val="29721747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0562-884C-9053-70C1-3B72A0B45EA6}"/>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Content Placeholder 2">
            <a:extLst>
              <a:ext uri="{FF2B5EF4-FFF2-40B4-BE49-F238E27FC236}">
                <a16:creationId xmlns:a16="http://schemas.microsoft.com/office/drawing/2014/main" id="{0318F509-68F0-39D5-1A8B-CE246715AE46}"/>
              </a:ext>
            </a:extLst>
          </p:cNvPr>
          <p:cNvSpPr>
            <a:spLocks noGrp="1"/>
          </p:cNvSpPr>
          <p:nvPr>
            <p:ph idx="1"/>
          </p:nvPr>
        </p:nvSpPr>
        <p:spPr>
          <a:xfrm>
            <a:off x="6519672" y="987424"/>
            <a:ext cx="5166360" cy="5358384"/>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158E37C-27CE-3A84-FC74-BDCCD8A9A3EC}"/>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A95F79-E23E-11D2-40BF-66ED340195DB}"/>
              </a:ext>
            </a:extLst>
          </p:cNvPr>
          <p:cNvSpPr>
            <a:spLocks noGrp="1"/>
          </p:cNvSpPr>
          <p:nvPr>
            <p:ph type="dt" sz="half" idx="10"/>
          </p:nvPr>
        </p:nvSpPr>
        <p:spPr/>
        <p:txBody>
          <a:bodyPr/>
          <a:lstStyle/>
          <a:p>
            <a:fld id="{E80C50CD-E178-4744-9B35-B2F624D6C5E9}" type="datetimeFigureOut">
              <a:rPr lang="en-US" smtClean="0"/>
              <a:t>6/15/2026</a:t>
            </a:fld>
            <a:endParaRPr lang="en-US"/>
          </a:p>
        </p:txBody>
      </p:sp>
      <p:sp>
        <p:nvSpPr>
          <p:cNvPr id="6" name="Footer Placeholder 5">
            <a:extLst>
              <a:ext uri="{FF2B5EF4-FFF2-40B4-BE49-F238E27FC236}">
                <a16:creationId xmlns:a16="http://schemas.microsoft.com/office/drawing/2014/main" id="{4457F7FC-06F3-3D89-5D1A-4EC4B1D735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4ACD5-6E0B-5713-DC9A-41E9D62AB12D}"/>
              </a:ext>
            </a:extLst>
          </p:cNvPr>
          <p:cNvSpPr>
            <a:spLocks noGrp="1"/>
          </p:cNvSpPr>
          <p:nvPr>
            <p:ph type="sldNum" sz="quarter" idx="12"/>
          </p:nvPr>
        </p:nvSpPr>
        <p:spPr/>
        <p:txBody>
          <a:bodyPr/>
          <a:lstStyle/>
          <a:p>
            <a:fld id="{148CC95F-0247-41B6-91CF-DC97C76A7088}" type="slidenum">
              <a:rPr lang="en-US" smtClean="0"/>
              <a:t>‹nr.›</a:t>
            </a:fld>
            <a:endParaRPr lang="en-US"/>
          </a:p>
        </p:txBody>
      </p:sp>
    </p:spTree>
    <p:extLst>
      <p:ext uri="{BB962C8B-B14F-4D97-AF65-F5344CB8AC3E}">
        <p14:creationId xmlns:p14="http://schemas.microsoft.com/office/powerpoint/2010/main" val="4192182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B2D45-7CDB-D38C-2AAE-273F797674E1}"/>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Picture Placeholder 2">
            <a:extLst>
              <a:ext uri="{FF2B5EF4-FFF2-40B4-BE49-F238E27FC236}">
                <a16:creationId xmlns:a16="http://schemas.microsoft.com/office/drawing/2014/main" id="{CCBF0855-1744-56E4-B115-3A3C5EA7834B}"/>
              </a:ext>
            </a:extLst>
          </p:cNvPr>
          <p:cNvSpPr>
            <a:spLocks noGrp="1"/>
          </p:cNvSpPr>
          <p:nvPr>
            <p:ph type="pic" idx="1"/>
          </p:nvPr>
        </p:nvSpPr>
        <p:spPr>
          <a:xfrm>
            <a:off x="6519672" y="987424"/>
            <a:ext cx="5166360" cy="5358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5E8A1D-28AE-4A19-BD96-401D4822A53D}"/>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327DDB-CE95-4C89-DFC5-7DDBFC24E89C}"/>
              </a:ext>
            </a:extLst>
          </p:cNvPr>
          <p:cNvSpPr>
            <a:spLocks noGrp="1"/>
          </p:cNvSpPr>
          <p:nvPr>
            <p:ph type="dt" sz="half" idx="10"/>
          </p:nvPr>
        </p:nvSpPr>
        <p:spPr/>
        <p:txBody>
          <a:bodyPr/>
          <a:lstStyle/>
          <a:p>
            <a:fld id="{E80C50CD-E178-4744-9B35-B2F624D6C5E9}" type="datetimeFigureOut">
              <a:rPr lang="en-US" smtClean="0"/>
              <a:t>6/15/2026</a:t>
            </a:fld>
            <a:endParaRPr lang="en-US"/>
          </a:p>
        </p:txBody>
      </p:sp>
      <p:sp>
        <p:nvSpPr>
          <p:cNvPr id="6" name="Footer Placeholder 5">
            <a:extLst>
              <a:ext uri="{FF2B5EF4-FFF2-40B4-BE49-F238E27FC236}">
                <a16:creationId xmlns:a16="http://schemas.microsoft.com/office/drawing/2014/main" id="{0522C835-F3B5-943C-FFC4-D5BA9666A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709891-6E3C-ADED-01DD-15FCED37AF4A}"/>
              </a:ext>
            </a:extLst>
          </p:cNvPr>
          <p:cNvSpPr>
            <a:spLocks noGrp="1"/>
          </p:cNvSpPr>
          <p:nvPr>
            <p:ph type="sldNum" sz="quarter" idx="12"/>
          </p:nvPr>
        </p:nvSpPr>
        <p:spPr/>
        <p:txBody>
          <a:bodyPr/>
          <a:lstStyle/>
          <a:p>
            <a:fld id="{148CC95F-0247-41B6-91CF-DC97C76A7088}" type="slidenum">
              <a:rPr lang="en-US" smtClean="0"/>
              <a:t>‹nr.›</a:t>
            </a:fld>
            <a:endParaRPr lang="en-US"/>
          </a:p>
        </p:txBody>
      </p:sp>
    </p:spTree>
    <p:extLst>
      <p:ext uri="{BB962C8B-B14F-4D97-AF65-F5344CB8AC3E}">
        <p14:creationId xmlns:p14="http://schemas.microsoft.com/office/powerpoint/2010/main" val="3042616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6771-E72D-FAD8-771E-3E196DD2E1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5BB827-257D-60D9-792F-E695900429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E5D2E7-C856-F78A-E88C-375474982A5F}"/>
              </a:ext>
            </a:extLst>
          </p:cNvPr>
          <p:cNvSpPr>
            <a:spLocks noGrp="1"/>
          </p:cNvSpPr>
          <p:nvPr>
            <p:ph type="dt" sz="half" idx="10"/>
          </p:nvPr>
        </p:nvSpPr>
        <p:spPr/>
        <p:txBody>
          <a:bodyPr/>
          <a:lstStyle/>
          <a:p>
            <a:fld id="{E80C50CD-E178-4744-9B35-B2F624D6C5E9}" type="datetimeFigureOut">
              <a:rPr lang="en-US" smtClean="0"/>
              <a:t>6/15/2026</a:t>
            </a:fld>
            <a:endParaRPr lang="en-US"/>
          </a:p>
        </p:txBody>
      </p:sp>
      <p:sp>
        <p:nvSpPr>
          <p:cNvPr id="5" name="Footer Placeholder 4">
            <a:extLst>
              <a:ext uri="{FF2B5EF4-FFF2-40B4-BE49-F238E27FC236}">
                <a16:creationId xmlns:a16="http://schemas.microsoft.com/office/drawing/2014/main" id="{0FDAB289-9591-51C9-9E3C-B6F2ACC6A6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FE037C-790D-7442-8E43-D2740B3952B1}"/>
              </a:ext>
            </a:extLst>
          </p:cNvPr>
          <p:cNvSpPr>
            <a:spLocks noGrp="1"/>
          </p:cNvSpPr>
          <p:nvPr>
            <p:ph type="sldNum" sz="quarter" idx="12"/>
          </p:nvPr>
        </p:nvSpPr>
        <p:spPr/>
        <p:txBody>
          <a:bodyPr/>
          <a:lstStyle/>
          <a:p>
            <a:fld id="{148CC95F-0247-41B6-91CF-DC97C76A7088}" type="slidenum">
              <a:rPr lang="en-US" smtClean="0"/>
              <a:t>‹nr.›</a:t>
            </a:fld>
            <a:endParaRPr lang="en-US"/>
          </a:p>
        </p:txBody>
      </p:sp>
    </p:spTree>
    <p:extLst>
      <p:ext uri="{BB962C8B-B14F-4D97-AF65-F5344CB8AC3E}">
        <p14:creationId xmlns:p14="http://schemas.microsoft.com/office/powerpoint/2010/main" val="3555122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635151-A38B-3766-6A32-FF1DF7687D9F}"/>
              </a:ext>
            </a:extLst>
          </p:cNvPr>
          <p:cNvSpPr>
            <a:spLocks noGrp="1"/>
          </p:cNvSpPr>
          <p:nvPr>
            <p:ph type="title" orient="vert"/>
          </p:nvPr>
        </p:nvSpPr>
        <p:spPr>
          <a:xfrm>
            <a:off x="8659368" y="978408"/>
            <a:ext cx="2551176" cy="536752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33D132D1-640C-FB9A-AD6F-D845738349F6}"/>
              </a:ext>
            </a:extLst>
          </p:cNvPr>
          <p:cNvSpPr>
            <a:spLocks noGrp="1"/>
          </p:cNvSpPr>
          <p:nvPr>
            <p:ph type="body" orient="vert" idx="1"/>
          </p:nvPr>
        </p:nvSpPr>
        <p:spPr>
          <a:xfrm>
            <a:off x="521208" y="978408"/>
            <a:ext cx="8010144" cy="536752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955F80A-4BA7-8ED8-9A62-B92194272620}"/>
              </a:ext>
            </a:extLst>
          </p:cNvPr>
          <p:cNvSpPr>
            <a:spLocks noGrp="1"/>
          </p:cNvSpPr>
          <p:nvPr>
            <p:ph type="dt" sz="half" idx="10"/>
          </p:nvPr>
        </p:nvSpPr>
        <p:spPr/>
        <p:txBody>
          <a:bodyPr/>
          <a:lstStyle/>
          <a:p>
            <a:fld id="{E80C50CD-E178-4744-9B35-B2F624D6C5E9}" type="datetimeFigureOut">
              <a:rPr lang="en-US" smtClean="0"/>
              <a:t>6/15/2026</a:t>
            </a:fld>
            <a:endParaRPr lang="en-US"/>
          </a:p>
        </p:txBody>
      </p:sp>
      <p:sp>
        <p:nvSpPr>
          <p:cNvPr id="5" name="Footer Placeholder 4">
            <a:extLst>
              <a:ext uri="{FF2B5EF4-FFF2-40B4-BE49-F238E27FC236}">
                <a16:creationId xmlns:a16="http://schemas.microsoft.com/office/drawing/2014/main" id="{85E38113-D55A-A1A0-D1FE-53C95860FB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919DDB-F89D-4B2D-21A2-82AF1D1023E4}"/>
              </a:ext>
            </a:extLst>
          </p:cNvPr>
          <p:cNvSpPr>
            <a:spLocks noGrp="1"/>
          </p:cNvSpPr>
          <p:nvPr>
            <p:ph type="sldNum" sz="quarter" idx="12"/>
          </p:nvPr>
        </p:nvSpPr>
        <p:spPr/>
        <p:txBody>
          <a:bodyPr/>
          <a:lstStyle/>
          <a:p>
            <a:fld id="{148CC95F-0247-41B6-91CF-DC97C76A7088}" type="slidenum">
              <a:rPr lang="en-US" smtClean="0"/>
              <a:t>‹nr.›</a:t>
            </a:fld>
            <a:endParaRPr lang="en-US"/>
          </a:p>
        </p:txBody>
      </p:sp>
      <p:sp>
        <p:nvSpPr>
          <p:cNvPr id="7" name="Rectangle 6">
            <a:extLst>
              <a:ext uri="{FF2B5EF4-FFF2-40B4-BE49-F238E27FC236}">
                <a16:creationId xmlns:a16="http://schemas.microsoft.com/office/drawing/2014/main" id="{262572D8-D485-1DB1-34B1-C35C61C89940}"/>
              </a:ext>
            </a:extLst>
          </p:cNvPr>
          <p:cNvSpPr/>
          <p:nvPr/>
        </p:nvSpPr>
        <p:spPr>
          <a:xfrm rot="5400000">
            <a:off x="8936623" y="3585018"/>
            <a:ext cx="532573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8185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1A28D7-6581-4956-AAE3-9104804DF55B}"/>
              </a:ext>
            </a:extLst>
          </p:cNvPr>
          <p:cNvSpPr>
            <a:spLocks noGrp="1"/>
          </p:cNvSpPr>
          <p:nvPr>
            <p:ph type="title"/>
          </p:nvPr>
        </p:nvSpPr>
        <p:spPr>
          <a:xfrm>
            <a:off x="521208" y="978408"/>
            <a:ext cx="11155680" cy="146304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F3CFCCA4-57A4-08A1-FC45-D2BBA66FABFA}"/>
              </a:ext>
            </a:extLst>
          </p:cNvPr>
          <p:cNvSpPr>
            <a:spLocks noGrp="1"/>
          </p:cNvSpPr>
          <p:nvPr>
            <p:ph type="body" idx="1"/>
          </p:nvPr>
        </p:nvSpPr>
        <p:spPr>
          <a:xfrm>
            <a:off x="521208" y="2578608"/>
            <a:ext cx="11155680" cy="37673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0FAA0F4-2442-8D45-3C3D-1B8F55C8683A}"/>
              </a:ext>
            </a:extLst>
          </p:cNvPr>
          <p:cNvSpPr>
            <a:spLocks noGrp="1"/>
          </p:cNvSpPr>
          <p:nvPr>
            <p:ph type="dt" sz="half" idx="2"/>
          </p:nvPr>
        </p:nvSpPr>
        <p:spPr>
          <a:xfrm>
            <a:off x="521208" y="6419088"/>
            <a:ext cx="2743200" cy="365125"/>
          </a:xfrm>
          <a:prstGeom prst="rect">
            <a:avLst/>
          </a:prstGeom>
        </p:spPr>
        <p:txBody>
          <a:bodyPr vert="horz" lIns="91440" tIns="45720" rIns="91440" bIns="45720" rtlCol="0" anchor="ctr"/>
          <a:lstStyle>
            <a:lvl1pPr algn="l">
              <a:defRPr sz="900">
                <a:solidFill>
                  <a:schemeClr val="tx1"/>
                </a:solidFill>
              </a:defRPr>
            </a:lvl1pPr>
          </a:lstStyle>
          <a:p>
            <a:fld id="{E80C50CD-E178-4744-9B35-B2F624D6C5E9}" type="datetimeFigureOut">
              <a:rPr lang="en-US" smtClean="0"/>
              <a:pPr/>
              <a:t>6/15/2026</a:t>
            </a:fld>
            <a:endParaRPr lang="en-US"/>
          </a:p>
        </p:txBody>
      </p:sp>
      <p:sp>
        <p:nvSpPr>
          <p:cNvPr id="5" name="Footer Placeholder 4">
            <a:extLst>
              <a:ext uri="{FF2B5EF4-FFF2-40B4-BE49-F238E27FC236}">
                <a16:creationId xmlns:a16="http://schemas.microsoft.com/office/drawing/2014/main" id="{9E03785E-FB42-1D54-92AC-D0A61A8FABD4}"/>
              </a:ext>
            </a:extLst>
          </p:cNvPr>
          <p:cNvSpPr>
            <a:spLocks noGrp="1"/>
          </p:cNvSpPr>
          <p:nvPr>
            <p:ph type="ftr" sz="quarter" idx="3"/>
          </p:nvPr>
        </p:nvSpPr>
        <p:spPr>
          <a:xfrm>
            <a:off x="521208" y="100584"/>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CC9CF34-1274-DB45-4809-90E5D244A9AE}"/>
              </a:ext>
            </a:extLst>
          </p:cNvPr>
          <p:cNvSpPr>
            <a:spLocks noGrp="1"/>
          </p:cNvSpPr>
          <p:nvPr>
            <p:ph type="sldNum" sz="quarter" idx="4"/>
          </p:nvPr>
        </p:nvSpPr>
        <p:spPr>
          <a:xfrm>
            <a:off x="11457432" y="6419088"/>
            <a:ext cx="640080" cy="365125"/>
          </a:xfrm>
          <a:prstGeom prst="rect">
            <a:avLst/>
          </a:prstGeom>
        </p:spPr>
        <p:txBody>
          <a:bodyPr vert="horz" lIns="91440" tIns="45720" rIns="91440" bIns="45720" rtlCol="0" anchor="ctr"/>
          <a:lstStyle>
            <a:lvl1pPr algn="r">
              <a:defRPr sz="900">
                <a:solidFill>
                  <a:schemeClr val="tx1"/>
                </a:solidFill>
              </a:defRPr>
            </a:lvl1pPr>
          </a:lstStyle>
          <a:p>
            <a:fld id="{148CC95F-0247-41B6-91CF-DC97C76A7088}" type="slidenum">
              <a:rPr lang="en-US" smtClean="0"/>
              <a:pPr/>
              <a:t>‹nr.›</a:t>
            </a:fld>
            <a:endParaRPr lang="en-US"/>
          </a:p>
        </p:txBody>
      </p:sp>
      <p:sp>
        <p:nvSpPr>
          <p:cNvPr id="7" name="Freeform: Shape 6">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7859667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Tijdelijke aanduiding voor inhoud 4">
            <a:extLst>
              <a:ext uri="{FF2B5EF4-FFF2-40B4-BE49-F238E27FC236}">
                <a16:creationId xmlns:a16="http://schemas.microsoft.com/office/drawing/2014/main" id="{F82BE4E8-095E-3704-B453-3ECF2710D07F}"/>
              </a:ext>
            </a:extLst>
          </p:cNvPr>
          <p:cNvPicPr>
            <a:picLocks noChangeAspect="1"/>
          </p:cNvPicPr>
          <p:nvPr/>
        </p:nvPicPr>
        <p:blipFill>
          <a:blip r:embed="rId2">
            <a:extLst>
              <a:ext uri="{28A0092B-C50C-407E-A947-70E740481C1C}">
                <a14:useLocalDpi xmlns:a14="http://schemas.microsoft.com/office/drawing/2010/main" val="0"/>
              </a:ext>
            </a:extLst>
          </a:blip>
          <a:srcRect t="21718" r="-1" b="14328"/>
          <a:stretch>
            <a:fillRect/>
          </a:stretch>
        </p:blipFill>
        <p:spPr>
          <a:xfrm>
            <a:off x="1584669" y="181520"/>
            <a:ext cx="9420788" cy="7412206"/>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051801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4" name="Rectangle 1043">
            <a:extLst>
              <a:ext uri="{FF2B5EF4-FFF2-40B4-BE49-F238E27FC236}">
                <a16:creationId xmlns:a16="http://schemas.microsoft.com/office/drawing/2014/main" id="{0EC38958-9A69-239A-BA79-2AEC73345F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ierstadt"/>
              <a:ea typeface="+mn-ea"/>
              <a:cs typeface="+mn-cs"/>
            </a:endParaRPr>
          </a:p>
        </p:txBody>
      </p:sp>
      <p:pic>
        <p:nvPicPr>
          <p:cNvPr id="5" name="Afbeelding 4" descr="Afbeelding met wiel, helm, Motorracen, buitenshuis&#10;&#10;Door AI gegenereerde inhoud is mogelijk onjuist.">
            <a:extLst>
              <a:ext uri="{FF2B5EF4-FFF2-40B4-BE49-F238E27FC236}">
                <a16:creationId xmlns:a16="http://schemas.microsoft.com/office/drawing/2014/main" id="{8DB2B0D8-A4CC-A06B-751F-95B711E737B5}"/>
              </a:ext>
            </a:extLst>
          </p:cNvPr>
          <p:cNvPicPr>
            <a:picLocks noChangeAspect="1"/>
          </p:cNvPicPr>
          <p:nvPr/>
        </p:nvPicPr>
        <p:blipFill>
          <a:blip r:embed="rId2" cstate="print">
            <a:extLst>
              <a:ext uri="{28A0092B-C50C-407E-A947-70E740481C1C}">
                <a14:useLocalDpi xmlns:a14="http://schemas.microsoft.com/office/drawing/2010/main" val="0"/>
              </a:ext>
            </a:extLst>
          </a:blip>
          <a:srcRect l="13926" r="12640" b="-1"/>
          <a:stretch>
            <a:fillRect/>
          </a:stretch>
        </p:blipFill>
        <p:spPr bwMode="auto">
          <a:xfrm>
            <a:off x="517868" y="508090"/>
            <a:ext cx="5705856" cy="5846990"/>
          </a:xfrm>
          <a:prstGeom prst="rect">
            <a:avLst/>
          </a:prstGeom>
          <a:noFill/>
        </p:spPr>
      </p:pic>
      <p:sp>
        <p:nvSpPr>
          <p:cNvPr id="1046" name="Freeform: Shape 1045">
            <a:extLst>
              <a:ext uri="{FF2B5EF4-FFF2-40B4-BE49-F238E27FC236}">
                <a16:creationId xmlns:a16="http://schemas.microsoft.com/office/drawing/2014/main" id="{6EC109E5-0396-8968-4F42-DFEC280363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6407" y="508090"/>
            <a:ext cx="4660733"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4" name="Tijdelijke aanduiding voor inhoud 3">
            <a:extLst>
              <a:ext uri="{FF2B5EF4-FFF2-40B4-BE49-F238E27FC236}">
                <a16:creationId xmlns:a16="http://schemas.microsoft.com/office/drawing/2014/main" id="{3C797CF0-F5A4-E3A4-5C9A-DD9567291645}"/>
              </a:ext>
            </a:extLst>
          </p:cNvPr>
          <p:cNvSpPr>
            <a:spLocks noGrp="1"/>
          </p:cNvSpPr>
          <p:nvPr>
            <p:ph idx="1"/>
          </p:nvPr>
        </p:nvSpPr>
        <p:spPr>
          <a:xfrm>
            <a:off x="6995160" y="2578608"/>
            <a:ext cx="4672584" cy="3767328"/>
          </a:xfrm>
        </p:spPr>
        <p:txBody>
          <a:bodyPr>
            <a:normAutofit/>
          </a:bodyPr>
          <a:lstStyle/>
          <a:p>
            <a:r>
              <a:rPr lang="nl-NL" dirty="0"/>
              <a:t>Persoonlijke groei en ervaring maken de reis waardevol</a:t>
            </a:r>
          </a:p>
          <a:p>
            <a:endParaRPr lang="nl-NL" dirty="0"/>
          </a:p>
          <a:p>
            <a:r>
              <a:rPr lang="nl-NL" dirty="0"/>
              <a:t>Een doel helpt om keuzes te maken</a:t>
            </a:r>
          </a:p>
          <a:p>
            <a:endParaRPr lang="nl-NL" dirty="0"/>
          </a:p>
          <a:p>
            <a:r>
              <a:rPr lang="nl-NL" dirty="0"/>
              <a:t>Een reis met het VIOS geeft betekenis aan wat ik wil leren</a:t>
            </a:r>
          </a:p>
        </p:txBody>
      </p:sp>
    </p:spTree>
    <p:extLst>
      <p:ext uri="{BB962C8B-B14F-4D97-AF65-F5344CB8AC3E}">
        <p14:creationId xmlns:p14="http://schemas.microsoft.com/office/powerpoint/2010/main" val="3328978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34C0330F-1D4F-4552-B799-615DD237B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ierstadt"/>
              <a:ea typeface="+mn-ea"/>
              <a:cs typeface="+mn-cs"/>
            </a:endParaRPr>
          </a:p>
        </p:txBody>
      </p:sp>
      <p:sp>
        <p:nvSpPr>
          <p:cNvPr id="2" name="Titel 1">
            <a:extLst>
              <a:ext uri="{FF2B5EF4-FFF2-40B4-BE49-F238E27FC236}">
                <a16:creationId xmlns:a16="http://schemas.microsoft.com/office/drawing/2014/main" id="{8D46C995-ED1A-C689-5DA3-13E43AD4CBDE}"/>
              </a:ext>
            </a:extLst>
          </p:cNvPr>
          <p:cNvSpPr>
            <a:spLocks noGrp="1"/>
          </p:cNvSpPr>
          <p:nvPr>
            <p:ph type="title"/>
          </p:nvPr>
        </p:nvSpPr>
        <p:spPr>
          <a:xfrm>
            <a:off x="521208" y="978408"/>
            <a:ext cx="4754880" cy="1463040"/>
          </a:xfrm>
        </p:spPr>
        <p:txBody>
          <a:bodyPr>
            <a:normAutofit/>
          </a:bodyPr>
          <a:lstStyle/>
          <a:p>
            <a:r>
              <a:rPr lang="nl-NL" dirty="0"/>
              <a:t>Leerdoel: </a:t>
            </a:r>
          </a:p>
        </p:txBody>
      </p:sp>
      <p:sp>
        <p:nvSpPr>
          <p:cNvPr id="2057" name="Rectangle 2056">
            <a:extLst>
              <a:ext uri="{FF2B5EF4-FFF2-40B4-BE49-F238E27FC236}">
                <a16:creationId xmlns:a16="http://schemas.microsoft.com/office/drawing/2014/main" id="{92BE0106-0C20-465B-A1BE-0BAC2737B1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1" y="508090"/>
            <a:ext cx="4672966"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3" name="Tijdelijke aanduiding voor inhoud 2">
            <a:extLst>
              <a:ext uri="{FF2B5EF4-FFF2-40B4-BE49-F238E27FC236}">
                <a16:creationId xmlns:a16="http://schemas.microsoft.com/office/drawing/2014/main" id="{6EB203FF-B545-2604-C4A1-7FC03923B559}"/>
              </a:ext>
            </a:extLst>
          </p:cNvPr>
          <p:cNvSpPr>
            <a:spLocks noGrp="1"/>
          </p:cNvSpPr>
          <p:nvPr>
            <p:ph idx="1"/>
          </p:nvPr>
        </p:nvSpPr>
        <p:spPr>
          <a:xfrm>
            <a:off x="521208" y="2578608"/>
            <a:ext cx="4672584" cy="3767328"/>
          </a:xfrm>
        </p:spPr>
        <p:txBody>
          <a:bodyPr>
            <a:normAutofit/>
          </a:bodyPr>
          <a:lstStyle/>
          <a:p>
            <a:pPr>
              <a:lnSpc>
                <a:spcPct val="100000"/>
              </a:lnSpc>
            </a:pPr>
            <a:r>
              <a:rPr lang="nl-NL" sz="1400"/>
              <a:t>De PDG is de Parijs Dakar voor mij. Wie begint er nu aan de PDG als je weet hoe zwaar het is en je niet weet of je wel een goede motor hebt, welke omstandigheden kom je tegen en kun je je daar tegen weren? </a:t>
            </a:r>
          </a:p>
          <a:p>
            <a:pPr>
              <a:lnSpc>
                <a:spcPct val="100000"/>
              </a:lnSpc>
            </a:pPr>
            <a:endParaRPr lang="nl-NL" sz="1400"/>
          </a:p>
          <a:p>
            <a:pPr>
              <a:lnSpc>
                <a:spcPct val="100000"/>
              </a:lnSpc>
            </a:pPr>
            <a:r>
              <a:rPr lang="nl-NL" sz="1400"/>
              <a:t>Bij aanvang van de PDG had ik net een schooljaar voor de klas gedaan. Vanaf de eerste dag ging ik er met veel plezier heen. Bij de PDG leerde ik ook om na te denken waarom ik het zo leuk vind.</a:t>
            </a:r>
          </a:p>
          <a:p>
            <a:pPr>
              <a:lnSpc>
                <a:spcPct val="100000"/>
              </a:lnSpc>
            </a:pPr>
            <a:endParaRPr lang="nl-NL" sz="1400"/>
          </a:p>
          <a:p>
            <a:pPr>
              <a:lnSpc>
                <a:spcPct val="100000"/>
              </a:lnSpc>
            </a:pPr>
            <a:r>
              <a:rPr lang="nl-NL" sz="1400"/>
              <a:t>De PDG was voor mij de rally en voor de studenten ben ik het team om de rijder heen waardoor ze deze race kunnen starten, rijden en finishen! </a:t>
            </a:r>
          </a:p>
          <a:p>
            <a:pPr>
              <a:lnSpc>
                <a:spcPct val="100000"/>
              </a:lnSpc>
            </a:pPr>
            <a:endParaRPr lang="nl-NL" sz="1400"/>
          </a:p>
        </p:txBody>
      </p:sp>
      <p:pic>
        <p:nvPicPr>
          <p:cNvPr id="2050" name="Picture 2" descr="Honda History: Meester van Dakar - HMM 35 NL">
            <a:extLst>
              <a:ext uri="{FF2B5EF4-FFF2-40B4-BE49-F238E27FC236}">
                <a16:creationId xmlns:a16="http://schemas.microsoft.com/office/drawing/2014/main" id="{2E78FDB0-4A71-EC27-5B4C-6C40149B53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855" r="-1" b="-1"/>
          <a:stretch>
            <a:fillRect/>
          </a:stretch>
        </p:blipFill>
        <p:spPr bwMode="auto">
          <a:xfrm>
            <a:off x="5958018" y="508090"/>
            <a:ext cx="5709726" cy="58469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56332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065D9BE-A58D-6E8A-D4A2-5056F3C5E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4FB456A1-24B4-AA9C-9415-5B6A02AD519E}"/>
              </a:ext>
            </a:extLst>
          </p:cNvPr>
          <p:cNvSpPr>
            <a:spLocks noGrp="1"/>
          </p:cNvSpPr>
          <p:nvPr>
            <p:ph type="title"/>
          </p:nvPr>
        </p:nvSpPr>
        <p:spPr>
          <a:xfrm>
            <a:off x="521208" y="978408"/>
            <a:ext cx="6263640" cy="1463040"/>
          </a:xfrm>
        </p:spPr>
        <p:txBody>
          <a:bodyPr>
            <a:normAutofit/>
          </a:bodyPr>
          <a:lstStyle/>
          <a:p>
            <a:r>
              <a:rPr lang="nl-NL" dirty="0"/>
              <a:t>Wie ben ik als docent in ontwikkeling? </a:t>
            </a:r>
          </a:p>
        </p:txBody>
      </p:sp>
      <p:sp>
        <p:nvSpPr>
          <p:cNvPr id="12" name="Freeform: Shape 11">
            <a:extLst>
              <a:ext uri="{FF2B5EF4-FFF2-40B4-BE49-F238E27FC236}">
                <a16:creationId xmlns:a16="http://schemas.microsoft.com/office/drawing/2014/main" id="{A745E793-BC99-8991-71CD-53FFBB6A8F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11156260" cy="149279"/>
          </a:xfrm>
          <a:custGeom>
            <a:avLst/>
            <a:gdLst>
              <a:gd name="connsiteX0" fmla="*/ 0 w 11156260"/>
              <a:gd name="connsiteY0" fmla="*/ 0 h 149279"/>
              <a:gd name="connsiteX1" fmla="*/ 11156260 w 11156260"/>
              <a:gd name="connsiteY1" fmla="*/ 0 h 149279"/>
              <a:gd name="connsiteX2" fmla="*/ 11156260 w 11156260"/>
              <a:gd name="connsiteY2" fmla="*/ 149279 h 149279"/>
              <a:gd name="connsiteX3" fmla="*/ 0 w 11156260"/>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11156260" h="149279">
                <a:moveTo>
                  <a:pt x="0" y="0"/>
                </a:moveTo>
                <a:lnTo>
                  <a:pt x="11156260" y="0"/>
                </a:lnTo>
                <a:lnTo>
                  <a:pt x="11156260"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ijdelijke aanduiding voor inhoud 2">
            <a:extLst>
              <a:ext uri="{FF2B5EF4-FFF2-40B4-BE49-F238E27FC236}">
                <a16:creationId xmlns:a16="http://schemas.microsoft.com/office/drawing/2014/main" id="{68D688FD-4174-AB22-0D9B-5DBB7659A52B}"/>
              </a:ext>
            </a:extLst>
          </p:cNvPr>
          <p:cNvSpPr>
            <a:spLocks noGrp="1"/>
          </p:cNvSpPr>
          <p:nvPr>
            <p:ph idx="1"/>
          </p:nvPr>
        </p:nvSpPr>
        <p:spPr>
          <a:xfrm>
            <a:off x="521208" y="2578608"/>
            <a:ext cx="6263640" cy="3767328"/>
          </a:xfrm>
        </p:spPr>
        <p:txBody>
          <a:bodyPr>
            <a:normAutofit/>
          </a:bodyPr>
          <a:lstStyle/>
          <a:p>
            <a:pPr>
              <a:lnSpc>
                <a:spcPct val="100000"/>
              </a:lnSpc>
            </a:pPr>
            <a:r>
              <a:rPr lang="nl-NL" sz="1500"/>
              <a:t>Het is niet te makkelijk, er is uitdaging, je komt problemen tegen. Dat is wat ik leuk vind. Samen met een team zorgen dat ieder zijn eigen route kan volgen. </a:t>
            </a:r>
          </a:p>
          <a:p>
            <a:pPr>
              <a:lnSpc>
                <a:spcPct val="100000"/>
              </a:lnSpc>
            </a:pPr>
            <a:r>
              <a:rPr lang="nl-NL" sz="1500"/>
              <a:t>Het is niet gezegd dat als bij studenten vele ontwrichtende zaken spelen dat dat van te voren een beeld geeft of iemand ‘het haalt’ of niet. </a:t>
            </a:r>
          </a:p>
          <a:p>
            <a:pPr>
              <a:lnSpc>
                <a:spcPct val="100000"/>
              </a:lnSpc>
            </a:pPr>
            <a:r>
              <a:rPr lang="nl-NL" sz="1500"/>
              <a:t>Succesvol zijn hangt niet af van een diploma, wel of je vertrekt of niet en hoe je leert problemen op te lossen. </a:t>
            </a:r>
          </a:p>
          <a:p>
            <a:pPr>
              <a:lnSpc>
                <a:spcPct val="100000"/>
              </a:lnSpc>
            </a:pPr>
            <a:r>
              <a:rPr lang="nl-NL" sz="1500"/>
              <a:t>Ik zie mezelf als de docent die ze dat leert. Immers is een van de belangrijkste  executieve functies het zelf leren oplossen van problemen. </a:t>
            </a:r>
          </a:p>
          <a:p>
            <a:pPr>
              <a:lnSpc>
                <a:spcPct val="100000"/>
              </a:lnSpc>
            </a:pPr>
            <a:r>
              <a:rPr lang="nl-NL" sz="1500"/>
              <a:t>Eigenlijk leer je dan om met een kleinere cilinderinhoud meer druk op te bouwen en veel effectiever te werken met hetgeen wat er is. </a:t>
            </a:r>
          </a:p>
          <a:p>
            <a:pPr>
              <a:lnSpc>
                <a:spcPct val="100000"/>
              </a:lnSpc>
            </a:pPr>
            <a:endParaRPr lang="nl-NL" sz="1500"/>
          </a:p>
        </p:txBody>
      </p:sp>
      <p:pic>
        <p:nvPicPr>
          <p:cNvPr id="5" name="Afbeelding 4">
            <a:extLst>
              <a:ext uri="{FF2B5EF4-FFF2-40B4-BE49-F238E27FC236}">
                <a16:creationId xmlns:a16="http://schemas.microsoft.com/office/drawing/2014/main" id="{F1A01AFB-BE38-4DD1-2C9A-136A789349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06492" y="976160"/>
            <a:ext cx="4364590" cy="3273442"/>
          </a:xfrm>
          <a:prstGeom prst="rect">
            <a:avLst/>
          </a:prstGeom>
        </p:spPr>
      </p:pic>
    </p:spTree>
    <p:extLst>
      <p:ext uri="{BB962C8B-B14F-4D97-AF65-F5344CB8AC3E}">
        <p14:creationId xmlns:p14="http://schemas.microsoft.com/office/powerpoint/2010/main" val="2444617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4065D9BE-A58D-6E8A-D4A2-5056F3C5E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A493E3D4-0AB0-9E04-4A13-2201FBD2E741}"/>
              </a:ext>
            </a:extLst>
          </p:cNvPr>
          <p:cNvSpPr>
            <a:spLocks noGrp="1"/>
          </p:cNvSpPr>
          <p:nvPr>
            <p:ph type="title"/>
          </p:nvPr>
        </p:nvSpPr>
        <p:spPr>
          <a:xfrm>
            <a:off x="521208" y="978408"/>
            <a:ext cx="6263640" cy="1463040"/>
          </a:xfrm>
        </p:spPr>
        <p:txBody>
          <a:bodyPr>
            <a:normAutofit/>
          </a:bodyPr>
          <a:lstStyle/>
          <a:p>
            <a:r>
              <a:rPr lang="nl-NL" dirty="0"/>
              <a:t>Leervragen</a:t>
            </a:r>
          </a:p>
        </p:txBody>
      </p:sp>
      <p:sp>
        <p:nvSpPr>
          <p:cNvPr id="3081" name="Freeform: Shape 3080">
            <a:extLst>
              <a:ext uri="{FF2B5EF4-FFF2-40B4-BE49-F238E27FC236}">
                <a16:creationId xmlns:a16="http://schemas.microsoft.com/office/drawing/2014/main" id="{A745E793-BC99-8991-71CD-53FFBB6A8F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11156260" cy="149279"/>
          </a:xfrm>
          <a:custGeom>
            <a:avLst/>
            <a:gdLst>
              <a:gd name="connsiteX0" fmla="*/ 0 w 11156260"/>
              <a:gd name="connsiteY0" fmla="*/ 0 h 149279"/>
              <a:gd name="connsiteX1" fmla="*/ 11156260 w 11156260"/>
              <a:gd name="connsiteY1" fmla="*/ 0 h 149279"/>
              <a:gd name="connsiteX2" fmla="*/ 11156260 w 11156260"/>
              <a:gd name="connsiteY2" fmla="*/ 149279 h 149279"/>
              <a:gd name="connsiteX3" fmla="*/ 0 w 11156260"/>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11156260" h="149279">
                <a:moveTo>
                  <a:pt x="0" y="0"/>
                </a:moveTo>
                <a:lnTo>
                  <a:pt x="11156260" y="0"/>
                </a:lnTo>
                <a:lnTo>
                  <a:pt x="11156260"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ijdelijke aanduiding voor inhoud 2">
            <a:extLst>
              <a:ext uri="{FF2B5EF4-FFF2-40B4-BE49-F238E27FC236}">
                <a16:creationId xmlns:a16="http://schemas.microsoft.com/office/drawing/2014/main" id="{D31ABA9A-FE0C-43E9-4052-467AB28BFA7D}"/>
              </a:ext>
            </a:extLst>
          </p:cNvPr>
          <p:cNvSpPr>
            <a:spLocks noGrp="1"/>
          </p:cNvSpPr>
          <p:nvPr>
            <p:ph idx="1"/>
          </p:nvPr>
        </p:nvSpPr>
        <p:spPr>
          <a:xfrm>
            <a:off x="521208" y="2578608"/>
            <a:ext cx="6263640" cy="3767328"/>
          </a:xfrm>
        </p:spPr>
        <p:txBody>
          <a:bodyPr>
            <a:normAutofit/>
          </a:bodyPr>
          <a:lstStyle/>
          <a:p>
            <a:r>
              <a:rPr lang="nl-NL" dirty="0"/>
              <a:t>Hoe kan ik ervoor zorgen dat ik weet wat ik echt nog moet leren? </a:t>
            </a:r>
          </a:p>
          <a:p>
            <a:r>
              <a:rPr lang="nl-NL" dirty="0"/>
              <a:t>Door mijn werk hiervoor heb ik een groot reflecterend vermogen en die mag wat meer in de rust. Niet alles behoeft een kritische analyse. Het is echter niet zo dat ik alles dan ook oppak of even belangrijk vind, dat heb ik wel. </a:t>
            </a:r>
          </a:p>
          <a:p>
            <a:r>
              <a:rPr lang="nl-NL" dirty="0"/>
              <a:t>Hoe zorg ik dat ik niet de oplaadbare batterij voor anderen wordt en zelf niet kan opladen?</a:t>
            </a:r>
          </a:p>
          <a:p>
            <a:endParaRPr lang="nl-NL" dirty="0"/>
          </a:p>
          <a:p>
            <a:r>
              <a:rPr lang="nl-NL" dirty="0"/>
              <a:t> Kortom; balans zoeken en grenzen stellen. </a:t>
            </a:r>
          </a:p>
          <a:p>
            <a:endParaRPr lang="nl-NL" dirty="0"/>
          </a:p>
        </p:txBody>
      </p:sp>
      <p:pic>
        <p:nvPicPr>
          <p:cNvPr id="3074" name="Picture 2" descr="Rally Navigatie">
            <a:extLst>
              <a:ext uri="{FF2B5EF4-FFF2-40B4-BE49-F238E27FC236}">
                <a16:creationId xmlns:a16="http://schemas.microsoft.com/office/drawing/2014/main" id="{B6777C0C-B2E1-0BCF-02D7-E7E0A5D3E01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889898" y="976160"/>
            <a:ext cx="3197777" cy="5378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8405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065D9BE-A58D-6E8A-D4A2-5056F3C5E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053EEFAB-9E8A-628E-6B86-9FAB6F4B0B56}"/>
              </a:ext>
            </a:extLst>
          </p:cNvPr>
          <p:cNvSpPr>
            <a:spLocks noGrp="1"/>
          </p:cNvSpPr>
          <p:nvPr>
            <p:ph type="title"/>
          </p:nvPr>
        </p:nvSpPr>
        <p:spPr>
          <a:xfrm>
            <a:off x="521208" y="978408"/>
            <a:ext cx="6263640" cy="1463040"/>
          </a:xfrm>
        </p:spPr>
        <p:txBody>
          <a:bodyPr>
            <a:normAutofit/>
          </a:bodyPr>
          <a:lstStyle/>
          <a:p>
            <a:r>
              <a:rPr lang="nl-NL" dirty="0"/>
              <a:t>Hulpvraag</a:t>
            </a:r>
          </a:p>
        </p:txBody>
      </p:sp>
      <p:sp>
        <p:nvSpPr>
          <p:cNvPr id="12" name="Freeform: Shape 11">
            <a:extLst>
              <a:ext uri="{FF2B5EF4-FFF2-40B4-BE49-F238E27FC236}">
                <a16:creationId xmlns:a16="http://schemas.microsoft.com/office/drawing/2014/main" id="{A745E793-BC99-8991-71CD-53FFBB6A8F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11156260" cy="149279"/>
          </a:xfrm>
          <a:custGeom>
            <a:avLst/>
            <a:gdLst>
              <a:gd name="connsiteX0" fmla="*/ 0 w 11156260"/>
              <a:gd name="connsiteY0" fmla="*/ 0 h 149279"/>
              <a:gd name="connsiteX1" fmla="*/ 11156260 w 11156260"/>
              <a:gd name="connsiteY1" fmla="*/ 0 h 149279"/>
              <a:gd name="connsiteX2" fmla="*/ 11156260 w 11156260"/>
              <a:gd name="connsiteY2" fmla="*/ 149279 h 149279"/>
              <a:gd name="connsiteX3" fmla="*/ 0 w 11156260"/>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11156260" h="149279">
                <a:moveTo>
                  <a:pt x="0" y="0"/>
                </a:moveTo>
                <a:lnTo>
                  <a:pt x="11156260" y="0"/>
                </a:lnTo>
                <a:lnTo>
                  <a:pt x="11156260"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ijdelijke aanduiding voor inhoud 2">
            <a:extLst>
              <a:ext uri="{FF2B5EF4-FFF2-40B4-BE49-F238E27FC236}">
                <a16:creationId xmlns:a16="http://schemas.microsoft.com/office/drawing/2014/main" id="{2BC75775-E734-6237-F2D9-38E384BD44BD}"/>
              </a:ext>
            </a:extLst>
          </p:cNvPr>
          <p:cNvSpPr>
            <a:spLocks noGrp="1"/>
          </p:cNvSpPr>
          <p:nvPr>
            <p:ph idx="1"/>
          </p:nvPr>
        </p:nvSpPr>
        <p:spPr>
          <a:xfrm>
            <a:off x="521208" y="1872343"/>
            <a:ext cx="6263640" cy="4473593"/>
          </a:xfrm>
        </p:spPr>
        <p:txBody>
          <a:bodyPr>
            <a:normAutofit/>
          </a:bodyPr>
          <a:lstStyle/>
          <a:p>
            <a:r>
              <a:rPr lang="nl-NL" dirty="0"/>
              <a:t>Hoe zorg ik ervoor dat ik mijn vrolijke drukke zelf blijf in een wereld in het onderwijs waar veel mensen werken die juist behoefte hebben aan heel veel structuur en minder uitdaging. </a:t>
            </a:r>
          </a:p>
          <a:p>
            <a:r>
              <a:rPr lang="nl-NL" dirty="0"/>
              <a:t>Hoe ga ik daarmee om? Het plezier in lesgeven houden in een omgeving met mensen die soms vrij negatief zijn over vernieuwing. Mijn denken is vaak heel snel, ook kan ik vrij makkelijk van abstract naar concreet en terug redeneren.</a:t>
            </a:r>
          </a:p>
          <a:p>
            <a:r>
              <a:rPr lang="nl-NL" dirty="0"/>
              <a:t> Feedback die ik kreeg tijdens het kennismakingsgesprek is om meer rekening te houden met anderen en meer uitleg te geven over hetgeen waar ik het over heb. </a:t>
            </a:r>
          </a:p>
          <a:p>
            <a:endParaRPr lang="nl-NL" dirty="0"/>
          </a:p>
        </p:txBody>
      </p:sp>
      <p:pic>
        <p:nvPicPr>
          <p:cNvPr id="5" name="Afbeelding 4">
            <a:extLst>
              <a:ext uri="{FF2B5EF4-FFF2-40B4-BE49-F238E27FC236}">
                <a16:creationId xmlns:a16="http://schemas.microsoft.com/office/drawing/2014/main" id="{1359F16A-37C9-74E8-9B0A-871F2CB8AE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6799327" y="1648525"/>
            <a:ext cx="5378920" cy="4034190"/>
          </a:xfrm>
          <a:prstGeom prst="rect">
            <a:avLst/>
          </a:prstGeom>
        </p:spPr>
      </p:pic>
    </p:spTree>
    <p:extLst>
      <p:ext uri="{BB962C8B-B14F-4D97-AF65-F5344CB8AC3E}">
        <p14:creationId xmlns:p14="http://schemas.microsoft.com/office/powerpoint/2010/main" val="1142722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1">
            <a:extLst>
              <a:ext uri="{FF2B5EF4-FFF2-40B4-BE49-F238E27FC236}">
                <a16:creationId xmlns:a16="http://schemas.microsoft.com/office/drawing/2014/main" id="{34C0330F-1D4F-4552-B799-615DD237B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ierstadt"/>
              <a:ea typeface="+mn-ea"/>
              <a:cs typeface="+mn-cs"/>
            </a:endParaRPr>
          </a:p>
        </p:txBody>
      </p:sp>
      <p:sp>
        <p:nvSpPr>
          <p:cNvPr id="2" name="Titel 1">
            <a:extLst>
              <a:ext uri="{FF2B5EF4-FFF2-40B4-BE49-F238E27FC236}">
                <a16:creationId xmlns:a16="http://schemas.microsoft.com/office/drawing/2014/main" id="{69E5F6E5-BF8C-2EFB-C49D-7CAE941B99A8}"/>
              </a:ext>
            </a:extLst>
          </p:cNvPr>
          <p:cNvSpPr>
            <a:spLocks noGrp="1"/>
          </p:cNvSpPr>
          <p:nvPr>
            <p:ph type="title"/>
          </p:nvPr>
        </p:nvSpPr>
        <p:spPr>
          <a:xfrm>
            <a:off x="521208" y="978408"/>
            <a:ext cx="4754880" cy="774192"/>
          </a:xfrm>
        </p:spPr>
        <p:txBody>
          <a:bodyPr>
            <a:normAutofit/>
          </a:bodyPr>
          <a:lstStyle/>
          <a:p>
            <a:r>
              <a:rPr lang="nl-NL" dirty="0"/>
              <a:t>Vertel eens!</a:t>
            </a:r>
          </a:p>
        </p:txBody>
      </p:sp>
      <p:sp>
        <p:nvSpPr>
          <p:cNvPr id="37" name="Rectangle 33">
            <a:extLst>
              <a:ext uri="{FF2B5EF4-FFF2-40B4-BE49-F238E27FC236}">
                <a16:creationId xmlns:a16="http://schemas.microsoft.com/office/drawing/2014/main" id="{92BE0106-0C20-465B-A1BE-0BAC2737B1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1" y="508090"/>
            <a:ext cx="4672966"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3" name="Tijdelijke aanduiding voor inhoud 2">
            <a:extLst>
              <a:ext uri="{FF2B5EF4-FFF2-40B4-BE49-F238E27FC236}">
                <a16:creationId xmlns:a16="http://schemas.microsoft.com/office/drawing/2014/main" id="{1218F605-DBA8-258B-C796-ADA559B41015}"/>
              </a:ext>
            </a:extLst>
          </p:cNvPr>
          <p:cNvSpPr>
            <a:spLocks noGrp="1"/>
          </p:cNvSpPr>
          <p:nvPr>
            <p:ph idx="1"/>
          </p:nvPr>
        </p:nvSpPr>
        <p:spPr>
          <a:xfrm>
            <a:off x="521207" y="2073639"/>
            <a:ext cx="5074049" cy="4272297"/>
          </a:xfrm>
        </p:spPr>
        <p:txBody>
          <a:bodyPr>
            <a:normAutofit/>
          </a:bodyPr>
          <a:lstStyle/>
          <a:p>
            <a:pPr>
              <a:lnSpc>
                <a:spcPct val="100000"/>
              </a:lnSpc>
            </a:pPr>
            <a:r>
              <a:rPr lang="nl-NL" sz="1600" dirty="0"/>
              <a:t>Hoe verbind ik mezelf aan de regio als docent en iemand die het werkveld en onderwijs aan elkaar koppelt. Wat kan ik binnen het onderwijs met de doelen vanuit de regio en </a:t>
            </a:r>
            <a:r>
              <a:rPr lang="nl-NL" sz="1600" dirty="0" err="1"/>
              <a:t>vice</a:t>
            </a:r>
            <a:r>
              <a:rPr lang="nl-NL" sz="1600" dirty="0"/>
              <a:t> versa.</a:t>
            </a:r>
            <a:r>
              <a:rPr lang="nl-NL" sz="1600" b="1" dirty="0"/>
              <a:t> </a:t>
            </a:r>
          </a:p>
          <a:p>
            <a:pPr>
              <a:lnSpc>
                <a:spcPct val="100000"/>
              </a:lnSpc>
            </a:pPr>
            <a:endParaRPr lang="nl-NL" sz="1600" b="1" dirty="0"/>
          </a:p>
          <a:p>
            <a:pPr>
              <a:lnSpc>
                <a:spcPct val="100000"/>
              </a:lnSpc>
            </a:pPr>
            <a:r>
              <a:rPr lang="nl-NL" sz="1600" b="1" dirty="0"/>
              <a:t>Onderhouden en verbinden</a:t>
            </a:r>
          </a:p>
          <a:p>
            <a:pPr>
              <a:lnSpc>
                <a:spcPct val="100000"/>
              </a:lnSpc>
            </a:pPr>
            <a:endParaRPr lang="nl-NL" sz="1600" dirty="0"/>
          </a:p>
          <a:p>
            <a:pPr>
              <a:lnSpc>
                <a:spcPct val="100000"/>
              </a:lnSpc>
            </a:pPr>
            <a:r>
              <a:rPr lang="nl-NL" sz="1600" dirty="0"/>
              <a:t>Waar kan ik van betekenis zijn als het gaat om mijn ervaringen? </a:t>
            </a:r>
          </a:p>
          <a:p>
            <a:pPr marL="0" indent="0">
              <a:lnSpc>
                <a:spcPct val="100000"/>
              </a:lnSpc>
              <a:buNone/>
            </a:pPr>
            <a:endParaRPr lang="nl-NL" sz="1600" dirty="0"/>
          </a:p>
          <a:p>
            <a:pPr>
              <a:lnSpc>
                <a:spcPct val="100000"/>
              </a:lnSpc>
            </a:pPr>
            <a:r>
              <a:rPr lang="nl-NL" sz="1600" dirty="0"/>
              <a:t>Voor volgend jaar en voor nu een speciale dank aan het VIOS, mijn persoonlijke navigatie systeem, Anne voor de kampvuurgesprekken en jullie allemaal voor de gezelligheid</a:t>
            </a:r>
          </a:p>
        </p:txBody>
      </p:sp>
      <p:pic>
        <p:nvPicPr>
          <p:cNvPr id="5" name="Afbeelding 4">
            <a:extLst>
              <a:ext uri="{FF2B5EF4-FFF2-40B4-BE49-F238E27FC236}">
                <a16:creationId xmlns:a16="http://schemas.microsoft.com/office/drawing/2014/main" id="{54FFC990-767A-E133-B641-7C6D46D8B75A}"/>
              </a:ext>
            </a:extLst>
          </p:cNvPr>
          <p:cNvPicPr>
            <a:picLocks noChangeAspect="1"/>
          </p:cNvPicPr>
          <p:nvPr/>
        </p:nvPicPr>
        <p:blipFill>
          <a:blip r:embed="rId2">
            <a:extLst>
              <a:ext uri="{28A0092B-C50C-407E-A947-70E740481C1C}">
                <a14:useLocalDpi xmlns:a14="http://schemas.microsoft.com/office/drawing/2010/main" val="0"/>
              </a:ext>
            </a:extLst>
          </a:blip>
          <a:srcRect l="16987" r="9774"/>
          <a:stretch>
            <a:fillRect/>
          </a:stretch>
        </p:blipFill>
        <p:spPr>
          <a:xfrm>
            <a:off x="5958018" y="508090"/>
            <a:ext cx="5709726" cy="5846989"/>
          </a:xfrm>
          <a:prstGeom prst="rect">
            <a:avLst/>
          </a:prstGeom>
        </p:spPr>
      </p:pic>
    </p:spTree>
    <p:extLst>
      <p:ext uri="{BB962C8B-B14F-4D97-AF65-F5344CB8AC3E}">
        <p14:creationId xmlns:p14="http://schemas.microsoft.com/office/powerpoint/2010/main" val="2528796191"/>
      </p:ext>
    </p:extLst>
  </p:cSld>
  <p:clrMapOvr>
    <a:masterClrMapping/>
  </p:clrMapOvr>
</p:sld>
</file>

<file path=ppt/theme/theme1.xml><?xml version="1.0" encoding="utf-8"?>
<a:theme xmlns:a="http://schemas.openxmlformats.org/drawingml/2006/main" name="GestaltVTI">
  <a:themeElements>
    <a:clrScheme name="Gestalt">
      <a:dk1>
        <a:srgbClr val="000000"/>
      </a:dk1>
      <a:lt1>
        <a:sysClr val="window" lastClr="FFFFFF"/>
      </a:lt1>
      <a:dk2>
        <a:srgbClr val="262626"/>
      </a:dk2>
      <a:lt2>
        <a:srgbClr val="F7F7F7"/>
      </a:lt2>
      <a:accent1>
        <a:srgbClr val="EBA000"/>
      </a:accent1>
      <a:accent2>
        <a:srgbClr val="00BAC8"/>
      </a:accent2>
      <a:accent3>
        <a:srgbClr val="E64823"/>
      </a:accent3>
      <a:accent4>
        <a:srgbClr val="4D5AFF"/>
      </a:accent4>
      <a:accent5>
        <a:srgbClr val="FE5D21"/>
      </a:accent5>
      <a:accent6>
        <a:srgbClr val="00C777"/>
      </a:accent6>
      <a:hlink>
        <a:srgbClr val="2998E3"/>
      </a:hlink>
      <a:folHlink>
        <a:srgbClr val="939393"/>
      </a:folHlink>
    </a:clrScheme>
    <a:fontScheme name="Gestal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staltVTI" id="{4F87C71D-53D1-4B71-BF97-FD0EA4B25665}" vid="{A110AFC4-8D8A-4C02-8885-7BA370B379B5}"/>
    </a:ext>
  </a:extLst>
</a:theme>
</file>

<file path=docProps/app.xml><?xml version="1.0" encoding="utf-8"?>
<Properties xmlns="http://schemas.openxmlformats.org/officeDocument/2006/extended-properties" xmlns:vt="http://schemas.openxmlformats.org/officeDocument/2006/docPropsVTypes">
  <TotalTime>27</TotalTime>
  <Words>578</Words>
  <Application>Microsoft Office PowerPoint</Application>
  <PresentationFormat>Breedbeeld</PresentationFormat>
  <Paragraphs>35</Paragraphs>
  <Slides>7</Slides>
  <Notes>0</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7</vt:i4>
      </vt:variant>
    </vt:vector>
  </HeadingPairs>
  <TitlesOfParts>
    <vt:vector size="10" baseType="lpstr">
      <vt:lpstr>Arial</vt:lpstr>
      <vt:lpstr>Bierstadt</vt:lpstr>
      <vt:lpstr>GestaltVTI</vt:lpstr>
      <vt:lpstr>PowerPoint-presentatie</vt:lpstr>
      <vt:lpstr>PowerPoint-presentatie</vt:lpstr>
      <vt:lpstr>Leerdoel: </vt:lpstr>
      <vt:lpstr>Wie ben ik als docent in ontwikkeling? </vt:lpstr>
      <vt:lpstr>Leervragen</vt:lpstr>
      <vt:lpstr>Hulpvraag</vt:lpstr>
      <vt:lpstr>Vertel eens!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Fleur Dennink</dc:creator>
  <cp:lastModifiedBy>Fleur Dennink</cp:lastModifiedBy>
  <cp:revision>1</cp:revision>
  <dcterms:created xsi:type="dcterms:W3CDTF">2026-06-15T17:56:55Z</dcterms:created>
  <dcterms:modified xsi:type="dcterms:W3CDTF">2026-06-15T18:24:16Z</dcterms:modified>
</cp:coreProperties>
</file>